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_rels/notesSlide34.xml.rels" ContentType="application/vnd.openxmlformats-package.relationships+xml"/>
  <Override PartName="/ppt/notesSlides/_rels/notesSlide16.xml.rels" ContentType="application/vnd.openxmlformats-package.relationships+xml"/>
  <Override PartName="/ppt/notesSlides/_rels/notesSlide26.xml.rels" ContentType="application/vnd.openxmlformats-package.relationships+xml"/>
  <Override PartName="/ppt/notesSlides/_rels/notesSlide12.xml.rels" ContentType="application/vnd.openxmlformats-package.relationships+xml"/>
  <Override PartName="/ppt/notesSlides/_rels/notesSlide14.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4.xml.rels" ContentType="application/vnd.openxmlformats-package.relationships+xml"/>
  <Override PartName="/ppt/notesSlides/notesSlide26.xml" ContentType="application/vnd.openxmlformats-officedocument.presentationml.notesSlide+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9.xml" ContentType="application/vnd.openxmlformats-officedocument.presentationml.notesSlide+xml"/>
  <Override PartName="/ppt/notesSlides/notesSlide34.xml" ContentType="application/vnd.openxmlformats-officedocument.presentationml.notesSlide+xml"/>
  <Override PartName="/ppt/notesSlides/notesSlide8.xml" ContentType="application/vnd.openxmlformats-officedocument.presentationml.notesSlide+xml"/>
  <Override PartName="/ppt/notesSlides/notesSlide16.xml" ContentType="application/vnd.openxmlformats-officedocument.presentationml.notesSlide+xml"/>
  <Override PartName="/ppt/notesSlides/notesSlide4.xml" ContentType="application/vnd.openxmlformats-officedocument.presentationml.notesSlide+xml"/>
  <Override PartName="/ppt/slides/_rels/slide51.xml.rels" ContentType="application/vnd.openxmlformats-package.relationships+xml"/>
  <Override PartName="/ppt/slides/_rels/slide50.xml.rels" ContentType="application/vnd.openxmlformats-package.relationships+xml"/>
  <Override PartName="/ppt/slides/_rels/slide12.xml.rels" ContentType="application/vnd.openxmlformats-package.relationships+xml"/>
  <Override PartName="/ppt/slides/_rels/slide44.xml.rels" ContentType="application/vnd.openxmlformats-package.relationships+xml"/>
  <Override PartName="/ppt/slides/_rels/slide11.xml.rels" ContentType="application/vnd.openxmlformats-package.relationships+xml"/>
  <Override PartName="/ppt/slides/_rels/slide43.xml.rels" ContentType="application/vnd.openxmlformats-package.relationships+xml"/>
  <Override PartName="/ppt/slides/_rels/slide10.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7.xml.rels" ContentType="application/vnd.openxmlformats-package.relationships+xml"/>
  <Override PartName="/ppt/slides/_rels/slide39.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49.xml.rels" ContentType="application/vnd.openxmlformats-package.relationships+xml"/>
  <Override PartName="/ppt/slides/_rels/slide56.xml.rels" ContentType="application/vnd.openxmlformats-package.relationships+xml"/>
  <Override PartName="/ppt/slides/_rels/slide24.xml.rels" ContentType="application/vnd.openxmlformats-package.relationships+xml"/>
  <Override PartName="/ppt/slides/_rels/slide48.xml.rels" ContentType="application/vnd.openxmlformats-package.relationships+xml"/>
  <Override PartName="/ppt/slides/_rels/slide38.xml.rels" ContentType="application/vnd.openxmlformats-package.relationships+xml"/>
  <Override PartName="/ppt/slides/_rels/slide6.xml.rels" ContentType="application/vnd.openxmlformats-package.relationships+xml"/>
  <Override PartName="/ppt/slides/_rels/slide55.xml.rels" ContentType="application/vnd.openxmlformats-package.relationships+xml"/>
  <Override PartName="/ppt/slides/_rels/slide23.xml.rels" ContentType="application/vnd.openxmlformats-package.relationships+xml"/>
  <Override PartName="/ppt/slides/_rels/slide47.xml.rels" ContentType="application/vnd.openxmlformats-package.relationships+xml"/>
  <Override PartName="/ppt/slides/_rels/slide37.xml.rels" ContentType="application/vnd.openxmlformats-package.relationships+xml"/>
  <Override PartName="/ppt/slides/_rels/slide5.xml.rels" ContentType="application/vnd.openxmlformats-package.relationships+xml"/>
  <Override PartName="/ppt/slides/_rels/slide54.xml.rels" ContentType="application/vnd.openxmlformats-package.relationships+xml"/>
  <Override PartName="/ppt/slides/_rels/slide22.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45.xml.rels" ContentType="application/vnd.openxmlformats-package.relationships+xml"/>
  <Override PartName="/ppt/slides/_rels/slide1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36.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35.xml.rels" ContentType="application/vnd.openxmlformats-package.relationships+xml"/>
  <Override PartName="/ppt/slides/_rels/slide46.xml.rels" ContentType="application/vnd.openxmlformats-package.relationships+xml"/>
  <Override PartName="/ppt/slides/_rels/slide53.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52.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2.xml.rels" ContentType="application/vnd.openxmlformats-package.relationships+xml"/>
  <Override PartName="/ppt/slides/_rels/slide27.xml.rels" ContentType="application/vnd.openxmlformats-package.relationships+xml"/>
  <Override PartName="/ppt/slides/_rels/slide18.xml.rels" ContentType="application/vnd.openxmlformats-package.relationships+xml"/>
  <Override PartName="/ppt/slides/_rels/slide1.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5.xml" ContentType="application/vnd.openxmlformats-officedocument.presentationml.slide+xml"/>
  <Override PartName="/ppt/slides/slide53.xml" ContentType="application/vnd.openxmlformats-officedocument.presentationml.slide+xml"/>
  <Override PartName="/ppt/slides/slide28.xml" ContentType="application/vnd.openxmlformats-officedocument.presentationml.slide+xml"/>
  <Override PartName="/ppt/slides/slide4.xml" ContentType="application/vnd.openxmlformats-officedocument.presentationml.slide+xml"/>
  <Override PartName="/ppt/slides/slide52.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51.xml" ContentType="application/vnd.openxmlformats-officedocument.presentationml.slide+xml"/>
  <Override PartName="/ppt/slides/slide26.xml" ContentType="application/vnd.openxmlformats-officedocument.presentationml.slide+xml"/>
  <Override PartName="/ppt/slides/slide2.xml" ContentType="application/vnd.openxmlformats-officedocument.presentationml.slide+xml"/>
  <Override PartName="/ppt/slides/slide5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44.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43.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42.xml" ContentType="application/vnd.openxmlformats-officedocument.presentationml.slide+xml"/>
  <Override PartName="/ppt/slides/slide56.xml" ContentType="application/vnd.openxmlformats-officedocument.presentationml.slide+xml"/>
  <Override PartName="/ppt/slides/slide8.xml" ContentType="application/vnd.openxmlformats-officedocument.presentationml.slide+xml"/>
  <Override PartName="/ppt/slides/slide17.xml" ContentType="application/vnd.openxmlformats-officedocument.presentationml.slide+xml"/>
  <Override PartName="/ppt/slides/slide41.xml" ContentType="application/vnd.openxmlformats-officedocument.presentationml.slide+xml"/>
  <Override PartName="/ppt/slides/slide55.xml" ContentType="application/vnd.openxmlformats-officedocument.presentationml.slide+xml"/>
  <Override PartName="/ppt/slides/slide7.xml" ContentType="application/vnd.openxmlformats-officedocument.presentationml.slide+xml"/>
  <Override PartName="/ppt/slides/slide16.xml" ContentType="application/vnd.openxmlformats-officedocument.presentationml.slide+xml"/>
  <Override PartName="/ppt/slides/slide40.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39.png" ContentType="image/png"/>
  <Override PartName="/ppt/media/image38.png" ContentType="image/png"/>
  <Override PartName="/ppt/media/image37.png" ContentType="image/png"/>
  <Override PartName="/ppt/media/image36.png" ContentType="image/png"/>
  <Override PartName="/ppt/media/image35.png" ContentType="image/png"/>
  <Override PartName="/ppt/media/image34.png" ContentType="image/png"/>
  <Override PartName="/ppt/media/image33.png" ContentType="image/png"/>
  <Override PartName="/ppt/media/image32.png" ContentType="image/png"/>
  <Override PartName="/ppt/media/image31.png" ContentType="image/png"/>
  <Override PartName="/ppt/media/image30.png" ContentType="image/png"/>
  <Override PartName="/ppt/media/image23.png" ContentType="image/png"/>
  <Override PartName="/ppt/media/image22.png" ContentType="image/png"/>
  <Override PartName="/ppt/media/image21.png" ContentType="image/png"/>
  <Override PartName="/ppt/media/image44.png" ContentType="image/png"/>
  <Override PartName="/ppt/media/image19.png" ContentType="image/png"/>
  <Override PartName="/ppt/media/image20.png" ContentType="image/png"/>
  <Override PartName="/ppt/media/image43.png" ContentType="image/png"/>
  <Override PartName="/ppt/media/image18.png" ContentType="image/png"/>
  <Override PartName="/ppt/media/image14.png" ContentType="image/png"/>
  <Override PartName="/ppt/media/image13.png" ContentType="image/png"/>
  <Override PartName="/ppt/media/image12.png" ContentType="image/png"/>
  <Override PartName="/ppt/media/image11.png" ContentType="image/png"/>
  <Override PartName="/ppt/media/image10.png" ContentType="image/png"/>
  <Override PartName="/ppt/media/image9.png" ContentType="image/png"/>
  <Override PartName="/ppt/media/image8.png" ContentType="image/png"/>
  <Override PartName="/ppt/media/image7.png" ContentType="image/png"/>
  <Override PartName="/ppt/media/image29.png" ContentType="image/png"/>
  <Override PartName="/ppt/media/image6.png" ContentType="image/png"/>
  <Override PartName="/ppt/media/image28.png" ContentType="image/png"/>
  <Override PartName="/ppt/media/image5.png" ContentType="image/png"/>
  <Override PartName="/ppt/media/image27.png" ContentType="image/png"/>
  <Override PartName="/ppt/media/image4.png" ContentType="image/png"/>
  <Override PartName="/ppt/media/image42.png" ContentType="image/png"/>
  <Override PartName="/ppt/media/image17.png" ContentType="image/png"/>
  <Override PartName="/ppt/media/image26.png" ContentType="image/png"/>
  <Override PartName="/ppt/media/image3.png" ContentType="image/png"/>
  <Override PartName="/ppt/media/image41.png" ContentType="image/png"/>
  <Override PartName="/ppt/media/image16.png" ContentType="image/png"/>
  <Override PartName="/ppt/media/image25.png" ContentType="image/png"/>
  <Override PartName="/ppt/media/image2.png" ContentType="image/png"/>
  <Override PartName="/ppt/media/image40.png" ContentType="image/png"/>
  <Override PartName="/ppt/media/image15.png" ContentType="image/png"/>
  <Override PartName="/ppt/media/image24.png" ContentType="image/png"/>
  <Override PartName="/ppt/media/image45.png" ContentType="image/png"/>
  <Override PartName="/ppt/media/image1.png" ContentType="image/png"/>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24.xml.rels" ContentType="application/vnd.openxmlformats-package.relationships+xml"/>
  <Override PartName="/ppt/slideLayouts/_rels/slideLayout5.xml.rels" ContentType="application/vnd.openxmlformats-package.relationships+xml"/>
  <Override PartName="/ppt/slideLayouts/_rels/slideLayout23.xml.rels" ContentType="application/vnd.openxmlformats-package.relationships+xml"/>
  <Override PartName="/ppt/slideLayouts/_rels/slideLayout4.xml.rels" ContentType="application/vnd.openxmlformats-package.relationships+xml"/>
  <Override PartName="/ppt/slideLayouts/_rels/slideLayout22.xml.rels" ContentType="application/vnd.openxmlformats-package.relationships+xml"/>
  <Override PartName="/ppt/slideLayouts/_rels/slideLayout3.xml.rels" ContentType="application/vnd.openxmlformats-package.relationships+xml"/>
  <Override PartName="/ppt/slideLayouts/_rels/slideLayout21.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16.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26.xml.rels" ContentType="application/vnd.openxmlformats-package.relationships+xml"/>
  <Override PartName="/ppt/slideLayouts/_rels/slideLayout3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35.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8.xml" ContentType="application/vnd.openxmlformats-officedocument.presentationml.slideLayout+xml"/>
  <Override PartName="/ppt/slideLayouts/slideLayout26.xml" ContentType="application/vnd.openxmlformats-officedocument.presentationml.slideLayout+xml"/>
  <Override PartName="/ppt/slideLayouts/slideLayout7.xml" ContentType="application/vnd.openxmlformats-officedocument.presentationml.slideLayout+xml"/>
  <Override PartName="/ppt/slideLayouts/slideLayout25.xml" ContentType="application/vnd.openxmlformats-officedocument.presentationml.slideLayout+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8" name="PlaceHolder 1"/>
          <p:cNvSpPr>
            <a:spLocks noGrp="1"/>
          </p:cNvSpPr>
          <p:nvPr>
            <p:ph type="body"/>
          </p:nvPr>
        </p:nvSpPr>
        <p:spPr>
          <a:xfrm>
            <a:off x="756000" y="5078520"/>
            <a:ext cx="6047640" cy="4811040"/>
          </a:xfrm>
          <a:prstGeom prst="rect">
            <a:avLst/>
          </a:prstGeom>
        </p:spPr>
        <p:txBody>
          <a:bodyPr lIns="0" rIns="0" tIns="0" bIns="0"/>
          <a:p>
            <a:r>
              <a:rPr lang="en-IN" sz="2000">
                <a:latin typeface="Arial"/>
              </a:rPr>
              <a:t>Click to edit the notes format</a:t>
            </a:r>
            <a:endParaRPr/>
          </a:p>
        </p:txBody>
      </p:sp>
      <p:sp>
        <p:nvSpPr>
          <p:cNvPr id="169" name="PlaceHolder 2"/>
          <p:cNvSpPr>
            <a:spLocks noGrp="1"/>
          </p:cNvSpPr>
          <p:nvPr>
            <p:ph type="hdr"/>
          </p:nvPr>
        </p:nvSpPr>
        <p:spPr>
          <a:xfrm>
            <a:off x="0" y="0"/>
            <a:ext cx="3280680" cy="534240"/>
          </a:xfrm>
          <a:prstGeom prst="rect">
            <a:avLst/>
          </a:prstGeom>
        </p:spPr>
        <p:txBody>
          <a:bodyPr lIns="0" rIns="0" tIns="0" bIns="0"/>
          <a:p>
            <a:r>
              <a:rPr lang="en-IN" sz="1400">
                <a:latin typeface="Times New Roman"/>
              </a:rPr>
              <a:t>&lt;header&gt;</a:t>
            </a:r>
            <a:endParaRPr/>
          </a:p>
        </p:txBody>
      </p:sp>
      <p:sp>
        <p:nvSpPr>
          <p:cNvPr id="170" name="PlaceHolder 3"/>
          <p:cNvSpPr>
            <a:spLocks noGrp="1"/>
          </p:cNvSpPr>
          <p:nvPr>
            <p:ph type="dt"/>
          </p:nvPr>
        </p:nvSpPr>
        <p:spPr>
          <a:xfrm>
            <a:off x="4278960" y="0"/>
            <a:ext cx="3280680" cy="534240"/>
          </a:xfrm>
          <a:prstGeom prst="rect">
            <a:avLst/>
          </a:prstGeom>
        </p:spPr>
        <p:txBody>
          <a:bodyPr lIns="0" rIns="0" tIns="0" bIns="0"/>
          <a:p>
            <a:pPr algn="r"/>
            <a:r>
              <a:rPr lang="en-IN" sz="1400">
                <a:latin typeface="Times New Roman"/>
              </a:rPr>
              <a:t>&lt;date/time&gt;</a:t>
            </a:r>
            <a:endParaRPr/>
          </a:p>
        </p:txBody>
      </p:sp>
      <p:sp>
        <p:nvSpPr>
          <p:cNvPr id="171" name="PlaceHolder 4"/>
          <p:cNvSpPr>
            <a:spLocks noGrp="1"/>
          </p:cNvSpPr>
          <p:nvPr>
            <p:ph type="ftr"/>
          </p:nvPr>
        </p:nvSpPr>
        <p:spPr>
          <a:xfrm>
            <a:off x="0" y="10157400"/>
            <a:ext cx="3280680" cy="534240"/>
          </a:xfrm>
          <a:prstGeom prst="rect">
            <a:avLst/>
          </a:prstGeom>
        </p:spPr>
        <p:txBody>
          <a:bodyPr lIns="0" rIns="0" tIns="0" bIns="0" anchor="b"/>
          <a:p>
            <a:r>
              <a:rPr lang="en-IN" sz="1400">
                <a:latin typeface="Times New Roman"/>
              </a:rPr>
              <a:t>&lt;footer&gt;</a:t>
            </a:r>
            <a:endParaRPr/>
          </a:p>
        </p:txBody>
      </p:sp>
      <p:sp>
        <p:nvSpPr>
          <p:cNvPr id="172" name="PlaceHolder 5"/>
          <p:cNvSpPr>
            <a:spLocks noGrp="1"/>
          </p:cNvSpPr>
          <p:nvPr>
            <p:ph type="sldNum"/>
          </p:nvPr>
        </p:nvSpPr>
        <p:spPr>
          <a:xfrm>
            <a:off x="4278960" y="10157400"/>
            <a:ext cx="3280680" cy="534240"/>
          </a:xfrm>
          <a:prstGeom prst="rect">
            <a:avLst/>
          </a:prstGeom>
        </p:spPr>
        <p:txBody>
          <a:bodyPr lIns="0" rIns="0" tIns="0" bIns="0" anchor="b"/>
          <a:p>
            <a:pPr algn="r"/>
            <a:fld id="{996062B0-0DD9-437E-8BFD-5BFFA106496A}" type="slidenum">
              <a:rPr lang="en-IN"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 Target="../slides/slide34.xml"/><Relationship Id="rId3"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2" name="PlaceHolder 1"/>
          <p:cNvSpPr>
            <a:spLocks noGrp="1"/>
          </p:cNvSpPr>
          <p:nvPr>
            <p:ph type="body"/>
          </p:nvPr>
        </p:nvSpPr>
        <p:spPr>
          <a:xfrm>
            <a:off x="0" y="5078520"/>
            <a:ext cx="6858000" cy="4811040"/>
          </a:xfrm>
          <a:prstGeom prst="rect">
            <a:avLst/>
          </a:prstGeom>
        </p:spPr>
        <p:txBody>
          <a:bodyPr lIns="0" rIns="0" tIns="0" bIns="0"/>
          <a:p>
            <a:r>
              <a:rPr lang="en-IN" sz="2000">
                <a:latin typeface="Arial"/>
              </a:rPr>
              <a:t>1) This unique combination of features, not available in any other metering protocols known presently.</a:t>
            </a:r>
            <a:endParaRPr/>
          </a:p>
          <a:p>
            <a:r>
              <a:rPr lang="en-IN" sz="2000">
                <a:latin typeface="Arial"/>
              </a:rPr>
              <a:t>2) As the interface model is completely independent from the communication media, a wide choice of media can be used, without ever changing the model and the data management application of the data collecting system. </a:t>
            </a:r>
            <a:endParaRPr/>
          </a:p>
          <a:p>
            <a:r>
              <a:rPr lang="en-IN" sz="2000">
                <a:latin typeface="Arial"/>
              </a:rPr>
              <a:t>3) Unlike with older protocols, where - for example in the case of using IEC 61107 - a specific device driver in the data collection system was necessary for every new metering equipment, DLMS/COSEM facilitates to build generic drivers, able to communicate various meter types from different manufacturers.</a:t>
            </a:r>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3" name="PlaceHolder 1"/>
          <p:cNvSpPr>
            <a:spLocks noGrp="1"/>
          </p:cNvSpPr>
          <p:nvPr>
            <p:ph type="body"/>
          </p:nvPr>
        </p:nvSpPr>
        <p:spPr>
          <a:xfrm>
            <a:off x="0" y="5078520"/>
            <a:ext cx="6803640" cy="4811040"/>
          </a:xfrm>
          <a:prstGeom prst="rect">
            <a:avLst/>
          </a:prstGeom>
        </p:spPr>
        <p:txBody>
          <a:bodyPr lIns="0" rIns="0" tIns="0" bIns="0"/>
          <a:p>
            <a:r>
              <a:rPr lang="en-IN" sz="2000">
                <a:latin typeface="Arial"/>
              </a:rPr>
              <a:t>On the interface model level, the essential elements assuring interoperability are:</a:t>
            </a:r>
            <a:endParaRPr/>
          </a:p>
          <a:p>
            <a:r>
              <a:rPr lang="en-IN" sz="2000">
                <a:latin typeface="Arial"/>
              </a:rPr>
              <a:t>1)the standardised interface classes and data types;</a:t>
            </a:r>
            <a:endParaRPr/>
          </a:p>
          <a:p>
            <a:r>
              <a:rPr lang="en-IN" sz="2000">
                <a:latin typeface="Arial"/>
              </a:rPr>
              <a:t>2)the object identification system, providing a standard identifier for each and every object;</a:t>
            </a:r>
            <a:endParaRPr/>
          </a:p>
          <a:p>
            <a:r>
              <a:rPr lang="en-IN" sz="2000">
                <a:latin typeface="Arial"/>
              </a:rPr>
              <a:t>3)the possibility to retrieve the resources available in the metering equipment by reading the COSEM association objects.</a:t>
            </a:r>
            <a:endParaRPr/>
          </a:p>
          <a:p>
            <a:endParaRPr/>
          </a:p>
          <a:p>
            <a:r>
              <a:rPr lang="en-IN" sz="2000">
                <a:latin typeface="Arial"/>
              </a:rPr>
              <a:t>4) interoperability is ensured by the possibility to negotiate the protocol context, the authentication mechanism and the service set available for accessing attributes and methods.</a:t>
            </a:r>
            <a:endParaRPr/>
          </a:p>
          <a:p>
            <a:endParaRPr/>
          </a:p>
          <a:p>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4" name="PlaceHolder 1"/>
          <p:cNvSpPr>
            <a:spLocks noGrp="1"/>
          </p:cNvSpPr>
          <p:nvPr>
            <p:ph type="body"/>
          </p:nvPr>
        </p:nvSpPr>
        <p:spPr>
          <a:xfrm>
            <a:off x="0" y="5209920"/>
            <a:ext cx="11736000" cy="5950080"/>
          </a:xfrm>
          <a:prstGeom prst="rect">
            <a:avLst/>
          </a:prstGeom>
        </p:spPr>
        <p:txBody>
          <a:bodyPr lIns="0" rIns="0" tIns="0" bIns="0"/>
          <a:p>
            <a:r>
              <a:rPr lang="en-IN" sz="2000">
                <a:latin typeface="Arial"/>
              </a:rPr>
              <a:t>1)One of the strengths of DLMS/COSEM is that application modelling is well separated from the communication profiles. Therefore, application data can be easily transported over various media.</a:t>
            </a:r>
            <a:endParaRPr/>
          </a:p>
          <a:p>
            <a:endParaRPr/>
          </a:p>
          <a:p>
            <a:r>
              <a:rPr lang="en-IN" sz="2000">
                <a:latin typeface="Arial"/>
              </a:rPr>
              <a:t>2)The application is modelled by mapping application-relevant information to attributes and methods of appropriate COSEM objects like Registers, Clocks, Scripts, Profiles etc.</a:t>
            </a:r>
            <a:endParaRPr/>
          </a:p>
          <a:p>
            <a:endParaRPr/>
          </a:p>
          <a:p>
            <a:r>
              <a:rPr lang="en-IN" sz="2000">
                <a:latin typeface="Arial"/>
              </a:rPr>
              <a:t>3)Data exchange takes place then by reading or writing the attributes and activating the methods necessary, using xDLMS services provided by the COSEM Application layer. </a:t>
            </a:r>
            <a:endParaRPr/>
          </a:p>
          <a:p>
            <a:r>
              <a:rPr lang="en-IN" sz="2000">
                <a:latin typeface="Arial"/>
              </a:rPr>
              <a:t>4)For any communication profile, the connection and data transfer services of the application layer are mapped to the services of supporting lower layers. </a:t>
            </a:r>
            <a:endParaRPr/>
          </a:p>
          <a:p>
            <a:r>
              <a:rPr lang="en-IN" sz="2000">
                <a:latin typeface="Arial"/>
              </a:rPr>
              <a:t>5)Currently, this mapping is defined for two communication profiles: the 3-layer, connection-oriented HDLC based profile and the TCP-UDP/IP based profile and new profiles can be added when needed.</a:t>
            </a:r>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5" name="PlaceHolder 1"/>
          <p:cNvSpPr>
            <a:spLocks noGrp="1"/>
          </p:cNvSpPr>
          <p:nvPr>
            <p:ph type="body"/>
          </p:nvPr>
        </p:nvSpPr>
        <p:spPr>
          <a:xfrm>
            <a:off x="0" y="5078520"/>
            <a:ext cx="10872000" cy="4811040"/>
          </a:xfrm>
          <a:prstGeom prst="rect">
            <a:avLst/>
          </a:prstGeom>
        </p:spPr>
        <p:txBody>
          <a:bodyPr lIns="0" rIns="0" tIns="0" bIns="0"/>
          <a:p>
            <a:r>
              <a:rPr lang="en-IN" sz="2000">
                <a:latin typeface="Arial"/>
              </a:rPr>
              <a:t>1)The use of short names limits the possible number of objects within a logical device.</a:t>
            </a:r>
            <a:endParaRPr/>
          </a:p>
          <a:p>
            <a:r>
              <a:rPr lang="en-IN" sz="2000">
                <a:latin typeface="Arial"/>
              </a:rPr>
              <a:t>2) Depending on the complexity, an interface object occupies a range of 8 (Data) to 136 (Clock) short names, starting with the base name. The whole range available is 8192. </a:t>
            </a:r>
            <a:endParaRPr/>
          </a:p>
          <a:p>
            <a:r>
              <a:rPr lang="en-IN" sz="2000">
                <a:latin typeface="Arial"/>
              </a:rPr>
              <a:t>3)APDU-s for SN referencing are shorter than APDU-s for LN referencing</a:t>
            </a:r>
            <a:endParaRPr/>
          </a:p>
          <a:p>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96" name="" descr=""/>
          <p:cNvPicPr/>
          <p:nvPr/>
        </p:nvPicPr>
        <p:blipFill>
          <a:blip r:embed="rId1"/>
          <a:stretch/>
        </p:blipFill>
        <p:spPr>
          <a:xfrm>
            <a:off x="1656000" y="929880"/>
            <a:ext cx="2557800" cy="3563640"/>
          </a:xfrm>
          <a:prstGeom prst="rect">
            <a:avLst/>
          </a:prstGeom>
          <a:ln>
            <a:noFill/>
          </a:ln>
        </p:spPr>
      </p:pic>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8" name="PlaceHolder 1"/>
          <p:cNvSpPr>
            <a:spLocks noGrp="1"/>
          </p:cNvSpPr>
          <p:nvPr>
            <p:ph type="body"/>
          </p:nvPr>
        </p:nvSpPr>
        <p:spPr>
          <a:xfrm>
            <a:off x="685800" y="4343400"/>
            <a:ext cx="5486040" cy="4114440"/>
          </a:xfrm>
          <a:prstGeom prst="rect">
            <a:avLst/>
          </a:prstGeom>
        </p:spPr>
        <p:txBody>
          <a:bodyPr/>
          <a:p>
            <a:r>
              <a:rPr lang="en-IN" sz="2000" strike="noStrike">
                <a:latin typeface="Arial"/>
              </a:rPr>
              <a:t>What  is smart meter , how does it works, how beneficial , what energy companies do by collecting meters reading?????</a:t>
            </a:r>
            <a:endParaRPr/>
          </a:p>
        </p:txBody>
      </p:sp>
      <p:sp>
        <p:nvSpPr>
          <p:cNvPr id="289" name="TextShape 2"/>
          <p:cNvSpPr txBox="1"/>
          <p:nvPr/>
        </p:nvSpPr>
        <p:spPr>
          <a:xfrm>
            <a:off x="3884760" y="8685360"/>
            <a:ext cx="2971440" cy="456840"/>
          </a:xfrm>
          <a:prstGeom prst="rect">
            <a:avLst/>
          </a:prstGeom>
          <a:noFill/>
          <a:ln>
            <a:noFill/>
          </a:ln>
        </p:spPr>
        <p:txBody>
          <a:bodyPr anchor="b"/>
          <a:p>
            <a:pPr algn="r">
              <a:lnSpc>
                <a:spcPct val="100000"/>
              </a:lnSpc>
            </a:pPr>
            <a:fld id="{B788C43E-2EDB-4E91-810A-AF83F1013475}" type="slidenum">
              <a:rPr lang="en-IN" sz="1200" strike="noStrike">
                <a:solidFill>
                  <a:srgbClr val="000000"/>
                </a:solidFill>
                <a:latin typeface="+mn-lt"/>
                <a:ea typeface="+mn-ea"/>
              </a:rPr>
              <a:t>&lt;number&gt;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0" name="PlaceHolder 1"/>
          <p:cNvSpPr>
            <a:spLocks noGrp="1"/>
          </p:cNvSpPr>
          <p:nvPr>
            <p:ph type="body"/>
          </p:nvPr>
        </p:nvSpPr>
        <p:spPr>
          <a:xfrm>
            <a:off x="-1800000" y="5078520"/>
            <a:ext cx="14040000" cy="5100120"/>
          </a:xfrm>
          <a:prstGeom prst="rect">
            <a:avLst/>
          </a:prstGeom>
        </p:spPr>
        <p:txBody>
          <a:bodyPr lIns="0" rIns="0" tIns="0" bIns="0"/>
          <a:p>
            <a:r>
              <a:rPr lang="en-IN" sz="2000">
                <a:latin typeface="Arial"/>
              </a:rPr>
              <a:t>DLMS:-</a:t>
            </a:r>
            <a:endParaRPr/>
          </a:p>
          <a:p>
            <a:r>
              <a:rPr lang="en-IN" sz="2000">
                <a:latin typeface="Arial"/>
              </a:rPr>
              <a:t>1) It is an application layer specification, independent of the lower layers and thus of the communication channel</a:t>
            </a:r>
            <a:endParaRPr/>
          </a:p>
          <a:p>
            <a:r>
              <a:rPr lang="en-IN" sz="2000">
                <a:latin typeface="Arial"/>
              </a:rPr>
              <a:t>2) Designed to support messaging to and from (energy) distribution devices in a computer-integrated environment.</a:t>
            </a:r>
            <a:endParaRPr/>
          </a:p>
          <a:p>
            <a:r>
              <a:rPr lang="en-IN" sz="2000">
                <a:latin typeface="Arial"/>
              </a:rPr>
              <a:t>3) Its objective to provide an interoperable environment for structured modelling and meter data exchange</a:t>
            </a:r>
            <a:endParaRPr/>
          </a:p>
          <a:p>
            <a:r>
              <a:rPr lang="en-IN" sz="2000">
                <a:latin typeface="Arial"/>
              </a:rPr>
              <a:t>COSEM:-</a:t>
            </a:r>
            <a:endParaRPr/>
          </a:p>
          <a:p>
            <a:r>
              <a:rPr lang="en-IN" sz="2000">
                <a:latin typeface="Arial"/>
              </a:rPr>
              <a:t>1) Its interface Model providing the view of the functionality of communication interface,</a:t>
            </a:r>
            <a:endParaRPr/>
          </a:p>
          <a:p>
            <a:r>
              <a:rPr lang="en-IN" sz="2000">
                <a:latin typeface="Arial"/>
              </a:rPr>
              <a:t>2) COSEM models physical metering equipment as a set of logical devices.</a:t>
            </a:r>
            <a:endParaRPr/>
          </a:p>
          <a:p>
            <a:r>
              <a:rPr lang="en-IN" sz="2000">
                <a:latin typeface="Arial"/>
              </a:rPr>
              <a:t>3) Information contained in each logical device is modelled by interface objects.</a:t>
            </a:r>
            <a:endParaRPr/>
          </a:p>
          <a:p>
            <a:r>
              <a:rPr lang="en-IN" sz="2000">
                <a:latin typeface="Arial"/>
              </a:rPr>
              <a:t>4) Access to the interface objects within a logical device is modelled by association objects. </a:t>
            </a:r>
            <a:endParaRPr/>
          </a:p>
          <a:p>
            <a:r>
              <a:rPr lang="en-IN" sz="2000">
                <a:latin typeface="Arial"/>
              </a:rPr>
              <a:t>5) An association object provides information about the resources available in the logical device in a given context.</a:t>
            </a:r>
            <a:endParaRPr/>
          </a:p>
          <a:p>
            <a:r>
              <a:rPr lang="en-IN" sz="2000">
                <a:latin typeface="Arial"/>
              </a:rPr>
              <a:t>6) The information that is held by an interface object is organised in attributes.</a:t>
            </a:r>
            <a:endParaRPr/>
          </a:p>
          <a:p>
            <a:r>
              <a:rPr lang="en-IN" sz="2000">
                <a:latin typeface="Arial"/>
              </a:rPr>
              <a:t>7) Attributesrepresent the characteristics of an object by means of attribute values.</a:t>
            </a:r>
            <a:endParaRPr/>
          </a:p>
          <a:p>
            <a:r>
              <a:rPr lang="en-IN" sz="2000">
                <a:latin typeface="Arial"/>
              </a:rPr>
              <a:t>8) An object may also offer a number of methods to either examine or modify the values of the attributes. </a:t>
            </a:r>
            <a:endParaRPr/>
          </a:p>
          <a:p>
            <a:r>
              <a:rPr lang="en-IN" sz="2000">
                <a:latin typeface="Arial"/>
              </a:rPr>
              <a:t>9) Object that share common characteristics (same attributes and methods) make up an interface class identified by the class_id and version.</a:t>
            </a:r>
            <a:endParaRPr/>
          </a:p>
          <a:p>
            <a:r>
              <a:rPr lang="en-IN" sz="2000">
                <a:latin typeface="Arial"/>
              </a:rPr>
              <a:t>10) The attributes and methods of COSEM interface objects can be accessed using xDLMS application layer protocol services, turning the information into series of bytes and transporting these over the protocol layers between peer applications. </a:t>
            </a:r>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1" name="PlaceHolder 1"/>
          <p:cNvSpPr>
            <a:spLocks noGrp="1"/>
          </p:cNvSpPr>
          <p:nvPr>
            <p:ph type="body"/>
          </p:nvPr>
        </p:nvSpPr>
        <p:spPr>
          <a:xfrm>
            <a:off x="0" y="4968000"/>
            <a:ext cx="11448000" cy="4320000"/>
          </a:xfrm>
          <a:prstGeom prst="rect">
            <a:avLst/>
          </a:prstGeom>
        </p:spPr>
        <p:txBody>
          <a:bodyPr lIns="0" rIns="0" tIns="0" bIns="0"/>
          <a:p>
            <a:r>
              <a:rPr lang="en-IN" sz="2000">
                <a:latin typeface="Arial"/>
              </a:rPr>
              <a:t>1)Modelling:  This  covers  the  data  model  of  metering  equipment  as  well  as  rules  for  data  identification.  The  data  model  provides  a  view  of  the  functionality  of  the </a:t>
            </a:r>
            <a:endParaRPr/>
          </a:p>
          <a:p>
            <a:r>
              <a:rPr lang="en-IN" sz="2000">
                <a:latin typeface="Arial"/>
              </a:rPr>
              <a:t>   </a:t>
            </a:r>
            <a:r>
              <a:rPr lang="en-IN" sz="2000">
                <a:latin typeface="Arial"/>
              </a:rPr>
              <a:t>meter,  as  it  is  available  at  its  interface(s).  It uses  generic  building  blocks  to  model  this functionality.  The  model  does  not  cover internal, implementation - specific issues.</a:t>
            </a:r>
            <a:endParaRPr/>
          </a:p>
          <a:p>
            <a:r>
              <a:rPr lang="en-IN" sz="2000">
                <a:latin typeface="Arial"/>
              </a:rPr>
              <a:t> </a:t>
            </a:r>
            <a:r>
              <a:rPr lang="en-IN" sz="2000">
                <a:latin typeface="Arial"/>
              </a:rPr>
              <a:t>2) Messaging:  This  covers  the  communication  services  and  protocols  for mapping  the  elements  of  the  data  model  to application protocol data units (APDU).</a:t>
            </a:r>
            <a:endParaRPr/>
          </a:p>
          <a:p>
            <a:r>
              <a:rPr lang="en-IN" sz="2000">
                <a:latin typeface="Arial"/>
              </a:rPr>
              <a:t> </a:t>
            </a:r>
            <a:r>
              <a:rPr lang="en-IN" sz="2000">
                <a:latin typeface="Arial"/>
              </a:rPr>
              <a:t>3) Transporting:  This  covers  the    services  and  protocols  for  the  transpo rtation of the messages through the communication channel.</a:t>
            </a:r>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1143000"/>
            <a:ext cx="8229240" cy="1066320"/>
          </a:xfrm>
          <a:prstGeom prst="rect">
            <a:avLst/>
          </a:prstGeom>
        </p:spPr>
        <p:txBody>
          <a:bodyPr lIns="0" rIns="0" tIns="0" bIns="0" anchor="ctr"/>
          <a:p>
            <a:endParaRPr/>
          </a:p>
        </p:txBody>
      </p:sp>
      <p:sp>
        <p:nvSpPr>
          <p:cNvPr id="52" name="PlaceHolder 2"/>
          <p:cNvSpPr>
            <a:spLocks noGrp="1"/>
          </p:cNvSpPr>
          <p:nvPr>
            <p:ph type="body"/>
          </p:nvPr>
        </p:nvSpPr>
        <p:spPr>
          <a:xfrm>
            <a:off x="457200" y="2249280"/>
            <a:ext cx="8229240" cy="2062800"/>
          </a:xfrm>
          <a:prstGeom prst="rect">
            <a:avLst/>
          </a:prstGeom>
        </p:spPr>
        <p:txBody>
          <a:bodyPr lIns="0" rIns="0" tIns="0" bIns="0"/>
          <a:p>
            <a:endParaRPr/>
          </a:p>
        </p:txBody>
      </p:sp>
      <p:sp>
        <p:nvSpPr>
          <p:cNvPr id="53" name="PlaceHolder 3"/>
          <p:cNvSpPr>
            <a:spLocks noGrp="1"/>
          </p:cNvSpPr>
          <p:nvPr>
            <p:ph type="body"/>
          </p:nvPr>
        </p:nvSpPr>
        <p:spPr>
          <a:xfrm>
            <a:off x="457200" y="4508280"/>
            <a:ext cx="8229240" cy="206280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1143000"/>
            <a:ext cx="8229240" cy="1066320"/>
          </a:xfrm>
          <a:prstGeom prst="rect">
            <a:avLst/>
          </a:prstGeom>
        </p:spPr>
        <p:txBody>
          <a:bodyPr lIns="0" rIns="0" tIns="0" bIns="0" anchor="ctr"/>
          <a:p>
            <a:endParaRPr/>
          </a:p>
        </p:txBody>
      </p:sp>
      <p:sp>
        <p:nvSpPr>
          <p:cNvPr id="55" name="PlaceHolder 2"/>
          <p:cNvSpPr>
            <a:spLocks noGrp="1"/>
          </p:cNvSpPr>
          <p:nvPr>
            <p:ph type="body"/>
          </p:nvPr>
        </p:nvSpPr>
        <p:spPr>
          <a:xfrm>
            <a:off x="457200" y="2249280"/>
            <a:ext cx="4015800" cy="2062800"/>
          </a:xfrm>
          <a:prstGeom prst="rect">
            <a:avLst/>
          </a:prstGeom>
        </p:spPr>
        <p:txBody>
          <a:bodyPr lIns="0" rIns="0" tIns="0" bIns="0"/>
          <a:p>
            <a:endParaRPr/>
          </a:p>
        </p:txBody>
      </p:sp>
      <p:sp>
        <p:nvSpPr>
          <p:cNvPr id="56" name="PlaceHolder 3"/>
          <p:cNvSpPr>
            <a:spLocks noGrp="1"/>
          </p:cNvSpPr>
          <p:nvPr>
            <p:ph type="body"/>
          </p:nvPr>
        </p:nvSpPr>
        <p:spPr>
          <a:xfrm>
            <a:off x="4674240" y="2249280"/>
            <a:ext cx="4015800" cy="2062800"/>
          </a:xfrm>
          <a:prstGeom prst="rect">
            <a:avLst/>
          </a:prstGeom>
        </p:spPr>
        <p:txBody>
          <a:bodyPr lIns="0" rIns="0" tIns="0" bIns="0"/>
          <a:p>
            <a:endParaRPr/>
          </a:p>
        </p:txBody>
      </p:sp>
      <p:sp>
        <p:nvSpPr>
          <p:cNvPr id="57" name="PlaceHolder 4"/>
          <p:cNvSpPr>
            <a:spLocks noGrp="1"/>
          </p:cNvSpPr>
          <p:nvPr>
            <p:ph type="body"/>
          </p:nvPr>
        </p:nvSpPr>
        <p:spPr>
          <a:xfrm>
            <a:off x="4674240" y="4508280"/>
            <a:ext cx="4015800" cy="2062800"/>
          </a:xfrm>
          <a:prstGeom prst="rect">
            <a:avLst/>
          </a:prstGeom>
        </p:spPr>
        <p:txBody>
          <a:bodyPr lIns="0" rIns="0" tIns="0" bIns="0"/>
          <a:p>
            <a:endParaRPr/>
          </a:p>
        </p:txBody>
      </p:sp>
      <p:sp>
        <p:nvSpPr>
          <p:cNvPr id="58" name="PlaceHolder 5"/>
          <p:cNvSpPr>
            <a:spLocks noGrp="1"/>
          </p:cNvSpPr>
          <p:nvPr>
            <p:ph type="body"/>
          </p:nvPr>
        </p:nvSpPr>
        <p:spPr>
          <a:xfrm>
            <a:off x="457200" y="4508280"/>
            <a:ext cx="4015800" cy="206280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1143000"/>
            <a:ext cx="8229240" cy="1066320"/>
          </a:xfrm>
          <a:prstGeom prst="rect">
            <a:avLst/>
          </a:prstGeom>
        </p:spPr>
        <p:txBody>
          <a:bodyPr lIns="0" rIns="0" tIns="0" bIns="0" anchor="ctr"/>
          <a:p>
            <a:endParaRPr/>
          </a:p>
        </p:txBody>
      </p:sp>
      <p:sp>
        <p:nvSpPr>
          <p:cNvPr id="60" name="PlaceHolder 2"/>
          <p:cNvSpPr>
            <a:spLocks noGrp="1"/>
          </p:cNvSpPr>
          <p:nvPr>
            <p:ph type="body"/>
          </p:nvPr>
        </p:nvSpPr>
        <p:spPr>
          <a:xfrm>
            <a:off x="457200" y="2249280"/>
            <a:ext cx="8229240" cy="4324680"/>
          </a:xfrm>
          <a:prstGeom prst="rect">
            <a:avLst/>
          </a:prstGeom>
        </p:spPr>
        <p:txBody>
          <a:bodyPr lIns="0" rIns="0" tIns="0" bIns="0"/>
          <a:p>
            <a:endParaRPr/>
          </a:p>
        </p:txBody>
      </p:sp>
      <p:sp>
        <p:nvSpPr>
          <p:cNvPr id="61" name="PlaceHolder 3"/>
          <p:cNvSpPr>
            <a:spLocks noGrp="1"/>
          </p:cNvSpPr>
          <p:nvPr>
            <p:ph type="body"/>
          </p:nvPr>
        </p:nvSpPr>
        <p:spPr>
          <a:xfrm>
            <a:off x="457200" y="2249280"/>
            <a:ext cx="8229240" cy="4324680"/>
          </a:xfrm>
          <a:prstGeom prst="rect">
            <a:avLst/>
          </a:prstGeom>
        </p:spPr>
        <p:txBody>
          <a:bodyPr lIns="0" rIns="0" tIns="0" bIns="0"/>
          <a:p>
            <a:endParaRPr/>
          </a:p>
        </p:txBody>
      </p:sp>
      <p:pic>
        <p:nvPicPr>
          <p:cNvPr id="62" name="" descr=""/>
          <p:cNvPicPr/>
          <p:nvPr/>
        </p:nvPicPr>
        <p:blipFill>
          <a:blip r:embed="rId2"/>
          <a:stretch/>
        </p:blipFill>
        <p:spPr>
          <a:xfrm>
            <a:off x="1861560" y="2248920"/>
            <a:ext cx="5420160" cy="4324680"/>
          </a:xfrm>
          <a:prstGeom prst="rect">
            <a:avLst/>
          </a:prstGeom>
          <a:ln>
            <a:noFill/>
          </a:ln>
        </p:spPr>
      </p:pic>
      <p:pic>
        <p:nvPicPr>
          <p:cNvPr id="63" name="" descr=""/>
          <p:cNvPicPr/>
          <p:nvPr/>
        </p:nvPicPr>
        <p:blipFill>
          <a:blip r:embed="rId3"/>
          <a:stretch/>
        </p:blipFill>
        <p:spPr>
          <a:xfrm>
            <a:off x="1861560" y="2248920"/>
            <a:ext cx="5420160" cy="43246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1143000"/>
            <a:ext cx="8229240" cy="1066320"/>
          </a:xfrm>
          <a:prstGeom prst="rect">
            <a:avLst/>
          </a:prstGeom>
        </p:spPr>
        <p:txBody>
          <a:bodyPr lIns="0" rIns="0" tIns="0" bIns="0" anchor="ctr"/>
          <a:p>
            <a:endParaRPr/>
          </a:p>
        </p:txBody>
      </p:sp>
      <p:sp>
        <p:nvSpPr>
          <p:cNvPr id="83" name="PlaceHolder 2"/>
          <p:cNvSpPr>
            <a:spLocks noGrp="1"/>
          </p:cNvSpPr>
          <p:nvPr>
            <p:ph type="subTitle"/>
          </p:nvPr>
        </p:nvSpPr>
        <p:spPr>
          <a:xfrm>
            <a:off x="457200" y="2249280"/>
            <a:ext cx="8229240" cy="432468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1143000"/>
            <a:ext cx="8229240" cy="1066320"/>
          </a:xfrm>
          <a:prstGeom prst="rect">
            <a:avLst/>
          </a:prstGeom>
        </p:spPr>
        <p:txBody>
          <a:bodyPr lIns="0" rIns="0" tIns="0" bIns="0" anchor="ctr"/>
          <a:p>
            <a:endParaRPr/>
          </a:p>
        </p:txBody>
      </p:sp>
      <p:sp>
        <p:nvSpPr>
          <p:cNvPr id="85" name="PlaceHolder 2"/>
          <p:cNvSpPr>
            <a:spLocks noGrp="1"/>
          </p:cNvSpPr>
          <p:nvPr>
            <p:ph type="body"/>
          </p:nvPr>
        </p:nvSpPr>
        <p:spPr>
          <a:xfrm>
            <a:off x="457200" y="2249280"/>
            <a:ext cx="8229240" cy="43246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1143000"/>
            <a:ext cx="8229240" cy="1066320"/>
          </a:xfrm>
          <a:prstGeom prst="rect">
            <a:avLst/>
          </a:prstGeom>
        </p:spPr>
        <p:txBody>
          <a:bodyPr lIns="0" rIns="0" tIns="0" bIns="0" anchor="ctr"/>
          <a:p>
            <a:endParaRPr/>
          </a:p>
        </p:txBody>
      </p:sp>
      <p:sp>
        <p:nvSpPr>
          <p:cNvPr id="87" name="PlaceHolder 2"/>
          <p:cNvSpPr>
            <a:spLocks noGrp="1"/>
          </p:cNvSpPr>
          <p:nvPr>
            <p:ph type="body"/>
          </p:nvPr>
        </p:nvSpPr>
        <p:spPr>
          <a:xfrm>
            <a:off x="457200" y="2249280"/>
            <a:ext cx="4015800" cy="4324680"/>
          </a:xfrm>
          <a:prstGeom prst="rect">
            <a:avLst/>
          </a:prstGeom>
        </p:spPr>
        <p:txBody>
          <a:bodyPr lIns="0" rIns="0" tIns="0" bIns="0"/>
          <a:p>
            <a:endParaRPr/>
          </a:p>
        </p:txBody>
      </p:sp>
      <p:sp>
        <p:nvSpPr>
          <p:cNvPr id="88" name="PlaceHolder 3"/>
          <p:cNvSpPr>
            <a:spLocks noGrp="1"/>
          </p:cNvSpPr>
          <p:nvPr>
            <p:ph type="body"/>
          </p:nvPr>
        </p:nvSpPr>
        <p:spPr>
          <a:xfrm>
            <a:off x="4674240" y="2249280"/>
            <a:ext cx="4015800" cy="43246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1143000"/>
            <a:ext cx="8229240" cy="106632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457200" y="1143000"/>
            <a:ext cx="8229240" cy="494424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1143000"/>
            <a:ext cx="8229240" cy="1066320"/>
          </a:xfrm>
          <a:prstGeom prst="rect">
            <a:avLst/>
          </a:prstGeom>
        </p:spPr>
        <p:txBody>
          <a:bodyPr lIns="0" rIns="0" tIns="0" bIns="0" anchor="ctr"/>
          <a:p>
            <a:endParaRPr/>
          </a:p>
        </p:txBody>
      </p:sp>
      <p:sp>
        <p:nvSpPr>
          <p:cNvPr id="92" name="PlaceHolder 2"/>
          <p:cNvSpPr>
            <a:spLocks noGrp="1"/>
          </p:cNvSpPr>
          <p:nvPr>
            <p:ph type="body"/>
          </p:nvPr>
        </p:nvSpPr>
        <p:spPr>
          <a:xfrm>
            <a:off x="457200" y="2249280"/>
            <a:ext cx="4015800" cy="2062800"/>
          </a:xfrm>
          <a:prstGeom prst="rect">
            <a:avLst/>
          </a:prstGeom>
        </p:spPr>
        <p:txBody>
          <a:bodyPr lIns="0" rIns="0" tIns="0" bIns="0"/>
          <a:p>
            <a:endParaRPr/>
          </a:p>
        </p:txBody>
      </p:sp>
      <p:sp>
        <p:nvSpPr>
          <p:cNvPr id="93" name="PlaceHolder 3"/>
          <p:cNvSpPr>
            <a:spLocks noGrp="1"/>
          </p:cNvSpPr>
          <p:nvPr>
            <p:ph type="body"/>
          </p:nvPr>
        </p:nvSpPr>
        <p:spPr>
          <a:xfrm>
            <a:off x="457200" y="4508280"/>
            <a:ext cx="4015800" cy="2062800"/>
          </a:xfrm>
          <a:prstGeom prst="rect">
            <a:avLst/>
          </a:prstGeom>
        </p:spPr>
        <p:txBody>
          <a:bodyPr lIns="0" rIns="0" tIns="0" bIns="0"/>
          <a:p>
            <a:endParaRPr/>
          </a:p>
        </p:txBody>
      </p:sp>
      <p:sp>
        <p:nvSpPr>
          <p:cNvPr id="94" name="PlaceHolder 4"/>
          <p:cNvSpPr>
            <a:spLocks noGrp="1"/>
          </p:cNvSpPr>
          <p:nvPr>
            <p:ph type="body"/>
          </p:nvPr>
        </p:nvSpPr>
        <p:spPr>
          <a:xfrm>
            <a:off x="4674240" y="2249280"/>
            <a:ext cx="4015800" cy="43246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1143000"/>
            <a:ext cx="8229240" cy="1066320"/>
          </a:xfrm>
          <a:prstGeom prst="rect">
            <a:avLst/>
          </a:prstGeom>
        </p:spPr>
        <p:txBody>
          <a:bodyPr lIns="0" rIns="0" tIns="0" bIns="0" anchor="ctr"/>
          <a:p>
            <a:endParaRPr/>
          </a:p>
        </p:txBody>
      </p:sp>
      <p:sp>
        <p:nvSpPr>
          <p:cNvPr id="31" name="PlaceHolder 2"/>
          <p:cNvSpPr>
            <a:spLocks noGrp="1"/>
          </p:cNvSpPr>
          <p:nvPr>
            <p:ph type="subTitle"/>
          </p:nvPr>
        </p:nvSpPr>
        <p:spPr>
          <a:xfrm>
            <a:off x="457200" y="2249280"/>
            <a:ext cx="8229240" cy="432468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1143000"/>
            <a:ext cx="8229240" cy="1066320"/>
          </a:xfrm>
          <a:prstGeom prst="rect">
            <a:avLst/>
          </a:prstGeom>
        </p:spPr>
        <p:txBody>
          <a:bodyPr lIns="0" rIns="0" tIns="0" bIns="0" anchor="ctr"/>
          <a:p>
            <a:endParaRPr/>
          </a:p>
        </p:txBody>
      </p:sp>
      <p:sp>
        <p:nvSpPr>
          <p:cNvPr id="96" name="PlaceHolder 2"/>
          <p:cNvSpPr>
            <a:spLocks noGrp="1"/>
          </p:cNvSpPr>
          <p:nvPr>
            <p:ph type="body"/>
          </p:nvPr>
        </p:nvSpPr>
        <p:spPr>
          <a:xfrm>
            <a:off x="457200" y="2249280"/>
            <a:ext cx="4015800" cy="4324680"/>
          </a:xfrm>
          <a:prstGeom prst="rect">
            <a:avLst/>
          </a:prstGeom>
        </p:spPr>
        <p:txBody>
          <a:bodyPr lIns="0" rIns="0" tIns="0" bIns="0"/>
          <a:p>
            <a:endParaRPr/>
          </a:p>
        </p:txBody>
      </p:sp>
      <p:sp>
        <p:nvSpPr>
          <p:cNvPr id="97" name="PlaceHolder 3"/>
          <p:cNvSpPr>
            <a:spLocks noGrp="1"/>
          </p:cNvSpPr>
          <p:nvPr>
            <p:ph type="body"/>
          </p:nvPr>
        </p:nvSpPr>
        <p:spPr>
          <a:xfrm>
            <a:off x="4674240" y="2249280"/>
            <a:ext cx="4015800" cy="2062800"/>
          </a:xfrm>
          <a:prstGeom prst="rect">
            <a:avLst/>
          </a:prstGeom>
        </p:spPr>
        <p:txBody>
          <a:bodyPr lIns="0" rIns="0" tIns="0" bIns="0"/>
          <a:p>
            <a:endParaRPr/>
          </a:p>
        </p:txBody>
      </p:sp>
      <p:sp>
        <p:nvSpPr>
          <p:cNvPr id="98" name="PlaceHolder 4"/>
          <p:cNvSpPr>
            <a:spLocks noGrp="1"/>
          </p:cNvSpPr>
          <p:nvPr>
            <p:ph type="body"/>
          </p:nvPr>
        </p:nvSpPr>
        <p:spPr>
          <a:xfrm>
            <a:off x="4674240" y="4508280"/>
            <a:ext cx="4015800" cy="206280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1143000"/>
            <a:ext cx="8229240" cy="1066320"/>
          </a:xfrm>
          <a:prstGeom prst="rect">
            <a:avLst/>
          </a:prstGeom>
        </p:spPr>
        <p:txBody>
          <a:bodyPr lIns="0" rIns="0" tIns="0" bIns="0" anchor="ctr"/>
          <a:p>
            <a:endParaRPr/>
          </a:p>
        </p:txBody>
      </p:sp>
      <p:sp>
        <p:nvSpPr>
          <p:cNvPr id="100" name="PlaceHolder 2"/>
          <p:cNvSpPr>
            <a:spLocks noGrp="1"/>
          </p:cNvSpPr>
          <p:nvPr>
            <p:ph type="body"/>
          </p:nvPr>
        </p:nvSpPr>
        <p:spPr>
          <a:xfrm>
            <a:off x="457200" y="2249280"/>
            <a:ext cx="4015800" cy="2062800"/>
          </a:xfrm>
          <a:prstGeom prst="rect">
            <a:avLst/>
          </a:prstGeom>
        </p:spPr>
        <p:txBody>
          <a:bodyPr lIns="0" rIns="0" tIns="0" bIns="0"/>
          <a:p>
            <a:endParaRPr/>
          </a:p>
        </p:txBody>
      </p:sp>
      <p:sp>
        <p:nvSpPr>
          <p:cNvPr id="101" name="PlaceHolder 3"/>
          <p:cNvSpPr>
            <a:spLocks noGrp="1"/>
          </p:cNvSpPr>
          <p:nvPr>
            <p:ph type="body"/>
          </p:nvPr>
        </p:nvSpPr>
        <p:spPr>
          <a:xfrm>
            <a:off x="4674240" y="2249280"/>
            <a:ext cx="4015800" cy="2062800"/>
          </a:xfrm>
          <a:prstGeom prst="rect">
            <a:avLst/>
          </a:prstGeom>
        </p:spPr>
        <p:txBody>
          <a:bodyPr lIns="0" rIns="0" tIns="0" bIns="0"/>
          <a:p>
            <a:endParaRPr/>
          </a:p>
        </p:txBody>
      </p:sp>
      <p:sp>
        <p:nvSpPr>
          <p:cNvPr id="102" name="PlaceHolder 4"/>
          <p:cNvSpPr>
            <a:spLocks noGrp="1"/>
          </p:cNvSpPr>
          <p:nvPr>
            <p:ph type="body"/>
          </p:nvPr>
        </p:nvSpPr>
        <p:spPr>
          <a:xfrm>
            <a:off x="457200" y="4508280"/>
            <a:ext cx="8229240" cy="206280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1143000"/>
            <a:ext cx="8229240" cy="1066320"/>
          </a:xfrm>
          <a:prstGeom prst="rect">
            <a:avLst/>
          </a:prstGeom>
        </p:spPr>
        <p:txBody>
          <a:bodyPr lIns="0" rIns="0" tIns="0" bIns="0" anchor="ctr"/>
          <a:p>
            <a:endParaRPr/>
          </a:p>
        </p:txBody>
      </p:sp>
      <p:sp>
        <p:nvSpPr>
          <p:cNvPr id="104" name="PlaceHolder 2"/>
          <p:cNvSpPr>
            <a:spLocks noGrp="1"/>
          </p:cNvSpPr>
          <p:nvPr>
            <p:ph type="body"/>
          </p:nvPr>
        </p:nvSpPr>
        <p:spPr>
          <a:xfrm>
            <a:off x="457200" y="2249280"/>
            <a:ext cx="8229240" cy="2062800"/>
          </a:xfrm>
          <a:prstGeom prst="rect">
            <a:avLst/>
          </a:prstGeom>
        </p:spPr>
        <p:txBody>
          <a:bodyPr lIns="0" rIns="0" tIns="0" bIns="0"/>
          <a:p>
            <a:endParaRPr/>
          </a:p>
        </p:txBody>
      </p:sp>
      <p:sp>
        <p:nvSpPr>
          <p:cNvPr id="105" name="PlaceHolder 3"/>
          <p:cNvSpPr>
            <a:spLocks noGrp="1"/>
          </p:cNvSpPr>
          <p:nvPr>
            <p:ph type="body"/>
          </p:nvPr>
        </p:nvSpPr>
        <p:spPr>
          <a:xfrm>
            <a:off x="457200" y="4508280"/>
            <a:ext cx="8229240" cy="206280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1143000"/>
            <a:ext cx="8229240" cy="1066320"/>
          </a:xfrm>
          <a:prstGeom prst="rect">
            <a:avLst/>
          </a:prstGeom>
        </p:spPr>
        <p:txBody>
          <a:bodyPr lIns="0" rIns="0" tIns="0" bIns="0" anchor="ctr"/>
          <a:p>
            <a:endParaRPr/>
          </a:p>
        </p:txBody>
      </p:sp>
      <p:sp>
        <p:nvSpPr>
          <p:cNvPr id="107" name="PlaceHolder 2"/>
          <p:cNvSpPr>
            <a:spLocks noGrp="1"/>
          </p:cNvSpPr>
          <p:nvPr>
            <p:ph type="body"/>
          </p:nvPr>
        </p:nvSpPr>
        <p:spPr>
          <a:xfrm>
            <a:off x="457200" y="2249280"/>
            <a:ext cx="4015800" cy="2062800"/>
          </a:xfrm>
          <a:prstGeom prst="rect">
            <a:avLst/>
          </a:prstGeom>
        </p:spPr>
        <p:txBody>
          <a:bodyPr lIns="0" rIns="0" tIns="0" bIns="0"/>
          <a:p>
            <a:endParaRPr/>
          </a:p>
        </p:txBody>
      </p:sp>
      <p:sp>
        <p:nvSpPr>
          <p:cNvPr id="108" name="PlaceHolder 3"/>
          <p:cNvSpPr>
            <a:spLocks noGrp="1"/>
          </p:cNvSpPr>
          <p:nvPr>
            <p:ph type="body"/>
          </p:nvPr>
        </p:nvSpPr>
        <p:spPr>
          <a:xfrm>
            <a:off x="4674240" y="2249280"/>
            <a:ext cx="4015800" cy="2062800"/>
          </a:xfrm>
          <a:prstGeom prst="rect">
            <a:avLst/>
          </a:prstGeom>
        </p:spPr>
        <p:txBody>
          <a:bodyPr lIns="0" rIns="0" tIns="0" bIns="0"/>
          <a:p>
            <a:endParaRPr/>
          </a:p>
        </p:txBody>
      </p:sp>
      <p:sp>
        <p:nvSpPr>
          <p:cNvPr id="109" name="PlaceHolder 4"/>
          <p:cNvSpPr>
            <a:spLocks noGrp="1"/>
          </p:cNvSpPr>
          <p:nvPr>
            <p:ph type="body"/>
          </p:nvPr>
        </p:nvSpPr>
        <p:spPr>
          <a:xfrm>
            <a:off x="4674240" y="4508280"/>
            <a:ext cx="4015800" cy="2062800"/>
          </a:xfrm>
          <a:prstGeom prst="rect">
            <a:avLst/>
          </a:prstGeom>
        </p:spPr>
        <p:txBody>
          <a:bodyPr lIns="0" rIns="0" tIns="0" bIns="0"/>
          <a:p>
            <a:endParaRPr/>
          </a:p>
        </p:txBody>
      </p:sp>
      <p:sp>
        <p:nvSpPr>
          <p:cNvPr id="110" name="PlaceHolder 5"/>
          <p:cNvSpPr>
            <a:spLocks noGrp="1"/>
          </p:cNvSpPr>
          <p:nvPr>
            <p:ph type="body"/>
          </p:nvPr>
        </p:nvSpPr>
        <p:spPr>
          <a:xfrm>
            <a:off x="457200" y="4508280"/>
            <a:ext cx="4015800" cy="206280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1143000"/>
            <a:ext cx="8229240" cy="1066320"/>
          </a:xfrm>
          <a:prstGeom prst="rect">
            <a:avLst/>
          </a:prstGeom>
        </p:spPr>
        <p:txBody>
          <a:bodyPr lIns="0" rIns="0" tIns="0" bIns="0" anchor="ctr"/>
          <a:p>
            <a:endParaRPr/>
          </a:p>
        </p:txBody>
      </p:sp>
      <p:sp>
        <p:nvSpPr>
          <p:cNvPr id="112" name="PlaceHolder 2"/>
          <p:cNvSpPr>
            <a:spLocks noGrp="1"/>
          </p:cNvSpPr>
          <p:nvPr>
            <p:ph type="body"/>
          </p:nvPr>
        </p:nvSpPr>
        <p:spPr>
          <a:xfrm>
            <a:off x="457200" y="2249280"/>
            <a:ext cx="8229240" cy="4324680"/>
          </a:xfrm>
          <a:prstGeom prst="rect">
            <a:avLst/>
          </a:prstGeom>
        </p:spPr>
        <p:txBody>
          <a:bodyPr lIns="0" rIns="0" tIns="0" bIns="0"/>
          <a:p>
            <a:endParaRPr/>
          </a:p>
        </p:txBody>
      </p:sp>
      <p:sp>
        <p:nvSpPr>
          <p:cNvPr id="113" name="PlaceHolder 3"/>
          <p:cNvSpPr>
            <a:spLocks noGrp="1"/>
          </p:cNvSpPr>
          <p:nvPr>
            <p:ph type="body"/>
          </p:nvPr>
        </p:nvSpPr>
        <p:spPr>
          <a:xfrm>
            <a:off x="457200" y="2249280"/>
            <a:ext cx="8229240" cy="4324680"/>
          </a:xfrm>
          <a:prstGeom prst="rect">
            <a:avLst/>
          </a:prstGeom>
        </p:spPr>
        <p:txBody>
          <a:bodyPr lIns="0" rIns="0" tIns="0" bIns="0"/>
          <a:p>
            <a:endParaRPr/>
          </a:p>
        </p:txBody>
      </p:sp>
      <p:pic>
        <p:nvPicPr>
          <p:cNvPr id="114" name="" descr=""/>
          <p:cNvPicPr/>
          <p:nvPr/>
        </p:nvPicPr>
        <p:blipFill>
          <a:blip r:embed="rId2"/>
          <a:stretch/>
        </p:blipFill>
        <p:spPr>
          <a:xfrm>
            <a:off x="1861560" y="2248920"/>
            <a:ext cx="5420160" cy="4324680"/>
          </a:xfrm>
          <a:prstGeom prst="rect">
            <a:avLst/>
          </a:prstGeom>
          <a:ln>
            <a:noFill/>
          </a:ln>
        </p:spPr>
      </p:pic>
      <p:pic>
        <p:nvPicPr>
          <p:cNvPr id="115" name="" descr=""/>
          <p:cNvPicPr/>
          <p:nvPr/>
        </p:nvPicPr>
        <p:blipFill>
          <a:blip r:embed="rId3"/>
          <a:stretch/>
        </p:blipFill>
        <p:spPr>
          <a:xfrm>
            <a:off x="1861560" y="2248920"/>
            <a:ext cx="5420160" cy="43246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1143000"/>
            <a:ext cx="8229240" cy="1066320"/>
          </a:xfrm>
          <a:prstGeom prst="rect">
            <a:avLst/>
          </a:prstGeom>
        </p:spPr>
        <p:txBody>
          <a:bodyPr lIns="0" rIns="0" tIns="0" bIns="0" anchor="ctr"/>
          <a:p>
            <a:endParaRPr/>
          </a:p>
        </p:txBody>
      </p:sp>
      <p:sp>
        <p:nvSpPr>
          <p:cNvPr id="135" name="PlaceHolder 2"/>
          <p:cNvSpPr>
            <a:spLocks noGrp="1"/>
          </p:cNvSpPr>
          <p:nvPr>
            <p:ph type="subTitle"/>
          </p:nvPr>
        </p:nvSpPr>
        <p:spPr>
          <a:xfrm>
            <a:off x="457200" y="2249280"/>
            <a:ext cx="8229240" cy="432468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1143000"/>
            <a:ext cx="8229240" cy="1066320"/>
          </a:xfrm>
          <a:prstGeom prst="rect">
            <a:avLst/>
          </a:prstGeom>
        </p:spPr>
        <p:txBody>
          <a:bodyPr lIns="0" rIns="0" tIns="0" bIns="0" anchor="ctr"/>
          <a:p>
            <a:endParaRPr/>
          </a:p>
        </p:txBody>
      </p:sp>
      <p:sp>
        <p:nvSpPr>
          <p:cNvPr id="137" name="PlaceHolder 2"/>
          <p:cNvSpPr>
            <a:spLocks noGrp="1"/>
          </p:cNvSpPr>
          <p:nvPr>
            <p:ph type="body"/>
          </p:nvPr>
        </p:nvSpPr>
        <p:spPr>
          <a:xfrm>
            <a:off x="457200" y="2249280"/>
            <a:ext cx="8229240" cy="432468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1143000"/>
            <a:ext cx="8229240" cy="1066320"/>
          </a:xfrm>
          <a:prstGeom prst="rect">
            <a:avLst/>
          </a:prstGeom>
        </p:spPr>
        <p:txBody>
          <a:bodyPr lIns="0" rIns="0" tIns="0" bIns="0" anchor="ctr"/>
          <a:p>
            <a:endParaRPr/>
          </a:p>
        </p:txBody>
      </p:sp>
      <p:sp>
        <p:nvSpPr>
          <p:cNvPr id="139" name="PlaceHolder 2"/>
          <p:cNvSpPr>
            <a:spLocks noGrp="1"/>
          </p:cNvSpPr>
          <p:nvPr>
            <p:ph type="body"/>
          </p:nvPr>
        </p:nvSpPr>
        <p:spPr>
          <a:xfrm>
            <a:off x="457200" y="2249280"/>
            <a:ext cx="4015800" cy="4324680"/>
          </a:xfrm>
          <a:prstGeom prst="rect">
            <a:avLst/>
          </a:prstGeom>
        </p:spPr>
        <p:txBody>
          <a:bodyPr lIns="0" rIns="0" tIns="0" bIns="0"/>
          <a:p>
            <a:endParaRPr/>
          </a:p>
        </p:txBody>
      </p:sp>
      <p:sp>
        <p:nvSpPr>
          <p:cNvPr id="140" name="PlaceHolder 3"/>
          <p:cNvSpPr>
            <a:spLocks noGrp="1"/>
          </p:cNvSpPr>
          <p:nvPr>
            <p:ph type="body"/>
          </p:nvPr>
        </p:nvSpPr>
        <p:spPr>
          <a:xfrm>
            <a:off x="4674240" y="2249280"/>
            <a:ext cx="4015800" cy="432468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1143000"/>
            <a:ext cx="8229240" cy="1066320"/>
          </a:xfrm>
          <a:prstGeom prst="rect">
            <a:avLst/>
          </a:prstGeom>
        </p:spPr>
        <p:txBody>
          <a:bodyPr lIns="0" rIns="0" tIns="0" bIns="0" anchor="ctr"/>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1143000"/>
            <a:ext cx="8229240" cy="1066320"/>
          </a:xfrm>
          <a:prstGeom prst="rect">
            <a:avLst/>
          </a:prstGeom>
        </p:spPr>
        <p:txBody>
          <a:bodyPr lIns="0" rIns="0" tIns="0" bIns="0" anchor="ctr"/>
          <a:p>
            <a:endParaRPr/>
          </a:p>
        </p:txBody>
      </p:sp>
      <p:sp>
        <p:nvSpPr>
          <p:cNvPr id="33" name="PlaceHolder 2"/>
          <p:cNvSpPr>
            <a:spLocks noGrp="1"/>
          </p:cNvSpPr>
          <p:nvPr>
            <p:ph type="body"/>
          </p:nvPr>
        </p:nvSpPr>
        <p:spPr>
          <a:xfrm>
            <a:off x="457200" y="2249280"/>
            <a:ext cx="8229240" cy="432468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42" name="PlaceHolder 1"/>
          <p:cNvSpPr>
            <a:spLocks noGrp="1"/>
          </p:cNvSpPr>
          <p:nvPr>
            <p:ph type="subTitle"/>
          </p:nvPr>
        </p:nvSpPr>
        <p:spPr>
          <a:xfrm>
            <a:off x="457200" y="1143000"/>
            <a:ext cx="8229240" cy="494424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1143000"/>
            <a:ext cx="8229240" cy="1066320"/>
          </a:xfrm>
          <a:prstGeom prst="rect">
            <a:avLst/>
          </a:prstGeom>
        </p:spPr>
        <p:txBody>
          <a:bodyPr lIns="0" rIns="0" tIns="0" bIns="0" anchor="ctr"/>
          <a:p>
            <a:endParaRPr/>
          </a:p>
        </p:txBody>
      </p:sp>
      <p:sp>
        <p:nvSpPr>
          <p:cNvPr id="144" name="PlaceHolder 2"/>
          <p:cNvSpPr>
            <a:spLocks noGrp="1"/>
          </p:cNvSpPr>
          <p:nvPr>
            <p:ph type="body"/>
          </p:nvPr>
        </p:nvSpPr>
        <p:spPr>
          <a:xfrm>
            <a:off x="457200" y="2249280"/>
            <a:ext cx="4015800" cy="2062800"/>
          </a:xfrm>
          <a:prstGeom prst="rect">
            <a:avLst/>
          </a:prstGeom>
        </p:spPr>
        <p:txBody>
          <a:bodyPr lIns="0" rIns="0" tIns="0" bIns="0"/>
          <a:p>
            <a:endParaRPr/>
          </a:p>
        </p:txBody>
      </p:sp>
      <p:sp>
        <p:nvSpPr>
          <p:cNvPr id="145" name="PlaceHolder 3"/>
          <p:cNvSpPr>
            <a:spLocks noGrp="1"/>
          </p:cNvSpPr>
          <p:nvPr>
            <p:ph type="body"/>
          </p:nvPr>
        </p:nvSpPr>
        <p:spPr>
          <a:xfrm>
            <a:off x="457200" y="4508280"/>
            <a:ext cx="4015800" cy="2062800"/>
          </a:xfrm>
          <a:prstGeom prst="rect">
            <a:avLst/>
          </a:prstGeom>
        </p:spPr>
        <p:txBody>
          <a:bodyPr lIns="0" rIns="0" tIns="0" bIns="0"/>
          <a:p>
            <a:endParaRPr/>
          </a:p>
        </p:txBody>
      </p:sp>
      <p:sp>
        <p:nvSpPr>
          <p:cNvPr id="146" name="PlaceHolder 4"/>
          <p:cNvSpPr>
            <a:spLocks noGrp="1"/>
          </p:cNvSpPr>
          <p:nvPr>
            <p:ph type="body"/>
          </p:nvPr>
        </p:nvSpPr>
        <p:spPr>
          <a:xfrm>
            <a:off x="4674240" y="2249280"/>
            <a:ext cx="4015800" cy="432468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1143000"/>
            <a:ext cx="8229240" cy="1066320"/>
          </a:xfrm>
          <a:prstGeom prst="rect">
            <a:avLst/>
          </a:prstGeom>
        </p:spPr>
        <p:txBody>
          <a:bodyPr lIns="0" rIns="0" tIns="0" bIns="0" anchor="ctr"/>
          <a:p>
            <a:endParaRPr/>
          </a:p>
        </p:txBody>
      </p:sp>
      <p:sp>
        <p:nvSpPr>
          <p:cNvPr id="148" name="PlaceHolder 2"/>
          <p:cNvSpPr>
            <a:spLocks noGrp="1"/>
          </p:cNvSpPr>
          <p:nvPr>
            <p:ph type="body"/>
          </p:nvPr>
        </p:nvSpPr>
        <p:spPr>
          <a:xfrm>
            <a:off x="457200" y="2249280"/>
            <a:ext cx="4015800" cy="4324680"/>
          </a:xfrm>
          <a:prstGeom prst="rect">
            <a:avLst/>
          </a:prstGeom>
        </p:spPr>
        <p:txBody>
          <a:bodyPr lIns="0" rIns="0" tIns="0" bIns="0"/>
          <a:p>
            <a:endParaRPr/>
          </a:p>
        </p:txBody>
      </p:sp>
      <p:sp>
        <p:nvSpPr>
          <p:cNvPr id="149" name="PlaceHolder 3"/>
          <p:cNvSpPr>
            <a:spLocks noGrp="1"/>
          </p:cNvSpPr>
          <p:nvPr>
            <p:ph type="body"/>
          </p:nvPr>
        </p:nvSpPr>
        <p:spPr>
          <a:xfrm>
            <a:off x="4674240" y="2249280"/>
            <a:ext cx="4015800" cy="2062800"/>
          </a:xfrm>
          <a:prstGeom prst="rect">
            <a:avLst/>
          </a:prstGeom>
        </p:spPr>
        <p:txBody>
          <a:bodyPr lIns="0" rIns="0" tIns="0" bIns="0"/>
          <a:p>
            <a:endParaRPr/>
          </a:p>
        </p:txBody>
      </p:sp>
      <p:sp>
        <p:nvSpPr>
          <p:cNvPr id="150" name="PlaceHolder 4"/>
          <p:cNvSpPr>
            <a:spLocks noGrp="1"/>
          </p:cNvSpPr>
          <p:nvPr>
            <p:ph type="body"/>
          </p:nvPr>
        </p:nvSpPr>
        <p:spPr>
          <a:xfrm>
            <a:off x="4674240" y="4508280"/>
            <a:ext cx="4015800" cy="206280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1143000"/>
            <a:ext cx="8229240" cy="1066320"/>
          </a:xfrm>
          <a:prstGeom prst="rect">
            <a:avLst/>
          </a:prstGeom>
        </p:spPr>
        <p:txBody>
          <a:bodyPr lIns="0" rIns="0" tIns="0" bIns="0" anchor="ctr"/>
          <a:p>
            <a:endParaRPr/>
          </a:p>
        </p:txBody>
      </p:sp>
      <p:sp>
        <p:nvSpPr>
          <p:cNvPr id="152" name="PlaceHolder 2"/>
          <p:cNvSpPr>
            <a:spLocks noGrp="1"/>
          </p:cNvSpPr>
          <p:nvPr>
            <p:ph type="body"/>
          </p:nvPr>
        </p:nvSpPr>
        <p:spPr>
          <a:xfrm>
            <a:off x="457200" y="2249280"/>
            <a:ext cx="4015800" cy="2062800"/>
          </a:xfrm>
          <a:prstGeom prst="rect">
            <a:avLst/>
          </a:prstGeom>
        </p:spPr>
        <p:txBody>
          <a:bodyPr lIns="0" rIns="0" tIns="0" bIns="0"/>
          <a:p>
            <a:endParaRPr/>
          </a:p>
        </p:txBody>
      </p:sp>
      <p:sp>
        <p:nvSpPr>
          <p:cNvPr id="153" name="PlaceHolder 3"/>
          <p:cNvSpPr>
            <a:spLocks noGrp="1"/>
          </p:cNvSpPr>
          <p:nvPr>
            <p:ph type="body"/>
          </p:nvPr>
        </p:nvSpPr>
        <p:spPr>
          <a:xfrm>
            <a:off x="4674240" y="2249280"/>
            <a:ext cx="4015800" cy="2062800"/>
          </a:xfrm>
          <a:prstGeom prst="rect">
            <a:avLst/>
          </a:prstGeom>
        </p:spPr>
        <p:txBody>
          <a:bodyPr lIns="0" rIns="0" tIns="0" bIns="0"/>
          <a:p>
            <a:endParaRPr/>
          </a:p>
        </p:txBody>
      </p:sp>
      <p:sp>
        <p:nvSpPr>
          <p:cNvPr id="154" name="PlaceHolder 4"/>
          <p:cNvSpPr>
            <a:spLocks noGrp="1"/>
          </p:cNvSpPr>
          <p:nvPr>
            <p:ph type="body"/>
          </p:nvPr>
        </p:nvSpPr>
        <p:spPr>
          <a:xfrm>
            <a:off x="457200" y="4508280"/>
            <a:ext cx="8229240" cy="206280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1143000"/>
            <a:ext cx="8229240" cy="1066320"/>
          </a:xfrm>
          <a:prstGeom prst="rect">
            <a:avLst/>
          </a:prstGeom>
        </p:spPr>
        <p:txBody>
          <a:bodyPr lIns="0" rIns="0" tIns="0" bIns="0" anchor="ctr"/>
          <a:p>
            <a:endParaRPr/>
          </a:p>
        </p:txBody>
      </p:sp>
      <p:sp>
        <p:nvSpPr>
          <p:cNvPr id="156" name="PlaceHolder 2"/>
          <p:cNvSpPr>
            <a:spLocks noGrp="1"/>
          </p:cNvSpPr>
          <p:nvPr>
            <p:ph type="body"/>
          </p:nvPr>
        </p:nvSpPr>
        <p:spPr>
          <a:xfrm>
            <a:off x="457200" y="2249280"/>
            <a:ext cx="8229240" cy="2062800"/>
          </a:xfrm>
          <a:prstGeom prst="rect">
            <a:avLst/>
          </a:prstGeom>
        </p:spPr>
        <p:txBody>
          <a:bodyPr lIns="0" rIns="0" tIns="0" bIns="0"/>
          <a:p>
            <a:endParaRPr/>
          </a:p>
        </p:txBody>
      </p:sp>
      <p:sp>
        <p:nvSpPr>
          <p:cNvPr id="157" name="PlaceHolder 3"/>
          <p:cNvSpPr>
            <a:spLocks noGrp="1"/>
          </p:cNvSpPr>
          <p:nvPr>
            <p:ph type="body"/>
          </p:nvPr>
        </p:nvSpPr>
        <p:spPr>
          <a:xfrm>
            <a:off x="457200" y="4508280"/>
            <a:ext cx="8229240" cy="206280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1143000"/>
            <a:ext cx="8229240" cy="1066320"/>
          </a:xfrm>
          <a:prstGeom prst="rect">
            <a:avLst/>
          </a:prstGeom>
        </p:spPr>
        <p:txBody>
          <a:bodyPr lIns="0" rIns="0" tIns="0" bIns="0" anchor="ctr"/>
          <a:p>
            <a:endParaRPr/>
          </a:p>
        </p:txBody>
      </p:sp>
      <p:sp>
        <p:nvSpPr>
          <p:cNvPr id="159" name="PlaceHolder 2"/>
          <p:cNvSpPr>
            <a:spLocks noGrp="1"/>
          </p:cNvSpPr>
          <p:nvPr>
            <p:ph type="body"/>
          </p:nvPr>
        </p:nvSpPr>
        <p:spPr>
          <a:xfrm>
            <a:off x="457200" y="2249280"/>
            <a:ext cx="4015800" cy="2062800"/>
          </a:xfrm>
          <a:prstGeom prst="rect">
            <a:avLst/>
          </a:prstGeom>
        </p:spPr>
        <p:txBody>
          <a:bodyPr lIns="0" rIns="0" tIns="0" bIns="0"/>
          <a:p>
            <a:endParaRPr/>
          </a:p>
        </p:txBody>
      </p:sp>
      <p:sp>
        <p:nvSpPr>
          <p:cNvPr id="160" name="PlaceHolder 3"/>
          <p:cNvSpPr>
            <a:spLocks noGrp="1"/>
          </p:cNvSpPr>
          <p:nvPr>
            <p:ph type="body"/>
          </p:nvPr>
        </p:nvSpPr>
        <p:spPr>
          <a:xfrm>
            <a:off x="4674240" y="2249280"/>
            <a:ext cx="4015800" cy="2062800"/>
          </a:xfrm>
          <a:prstGeom prst="rect">
            <a:avLst/>
          </a:prstGeom>
        </p:spPr>
        <p:txBody>
          <a:bodyPr lIns="0" rIns="0" tIns="0" bIns="0"/>
          <a:p>
            <a:endParaRPr/>
          </a:p>
        </p:txBody>
      </p:sp>
      <p:sp>
        <p:nvSpPr>
          <p:cNvPr id="161" name="PlaceHolder 4"/>
          <p:cNvSpPr>
            <a:spLocks noGrp="1"/>
          </p:cNvSpPr>
          <p:nvPr>
            <p:ph type="body"/>
          </p:nvPr>
        </p:nvSpPr>
        <p:spPr>
          <a:xfrm>
            <a:off x="4674240" y="4508280"/>
            <a:ext cx="4015800" cy="2062800"/>
          </a:xfrm>
          <a:prstGeom prst="rect">
            <a:avLst/>
          </a:prstGeom>
        </p:spPr>
        <p:txBody>
          <a:bodyPr lIns="0" rIns="0" tIns="0" bIns="0"/>
          <a:p>
            <a:endParaRPr/>
          </a:p>
        </p:txBody>
      </p:sp>
      <p:sp>
        <p:nvSpPr>
          <p:cNvPr id="162" name="PlaceHolder 5"/>
          <p:cNvSpPr>
            <a:spLocks noGrp="1"/>
          </p:cNvSpPr>
          <p:nvPr>
            <p:ph type="body"/>
          </p:nvPr>
        </p:nvSpPr>
        <p:spPr>
          <a:xfrm>
            <a:off x="457200" y="4508280"/>
            <a:ext cx="4015800" cy="206280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1143000"/>
            <a:ext cx="8229240" cy="1066320"/>
          </a:xfrm>
          <a:prstGeom prst="rect">
            <a:avLst/>
          </a:prstGeom>
        </p:spPr>
        <p:txBody>
          <a:bodyPr lIns="0" rIns="0" tIns="0" bIns="0" anchor="ctr"/>
          <a:p>
            <a:endParaRPr/>
          </a:p>
        </p:txBody>
      </p:sp>
      <p:sp>
        <p:nvSpPr>
          <p:cNvPr id="164" name="PlaceHolder 2"/>
          <p:cNvSpPr>
            <a:spLocks noGrp="1"/>
          </p:cNvSpPr>
          <p:nvPr>
            <p:ph type="body"/>
          </p:nvPr>
        </p:nvSpPr>
        <p:spPr>
          <a:xfrm>
            <a:off x="457200" y="2249280"/>
            <a:ext cx="8229240" cy="4324680"/>
          </a:xfrm>
          <a:prstGeom prst="rect">
            <a:avLst/>
          </a:prstGeom>
        </p:spPr>
        <p:txBody>
          <a:bodyPr lIns="0" rIns="0" tIns="0" bIns="0"/>
          <a:p>
            <a:endParaRPr/>
          </a:p>
        </p:txBody>
      </p:sp>
      <p:sp>
        <p:nvSpPr>
          <p:cNvPr id="165" name="PlaceHolder 3"/>
          <p:cNvSpPr>
            <a:spLocks noGrp="1"/>
          </p:cNvSpPr>
          <p:nvPr>
            <p:ph type="body"/>
          </p:nvPr>
        </p:nvSpPr>
        <p:spPr>
          <a:xfrm>
            <a:off x="457200" y="2249280"/>
            <a:ext cx="8229240" cy="4324680"/>
          </a:xfrm>
          <a:prstGeom prst="rect">
            <a:avLst/>
          </a:prstGeom>
        </p:spPr>
        <p:txBody>
          <a:bodyPr lIns="0" rIns="0" tIns="0" bIns="0"/>
          <a:p>
            <a:endParaRPr/>
          </a:p>
        </p:txBody>
      </p:sp>
      <p:pic>
        <p:nvPicPr>
          <p:cNvPr id="166" name="" descr=""/>
          <p:cNvPicPr/>
          <p:nvPr/>
        </p:nvPicPr>
        <p:blipFill>
          <a:blip r:embed="rId2"/>
          <a:stretch/>
        </p:blipFill>
        <p:spPr>
          <a:xfrm>
            <a:off x="1861560" y="2248920"/>
            <a:ext cx="5420160" cy="4324680"/>
          </a:xfrm>
          <a:prstGeom prst="rect">
            <a:avLst/>
          </a:prstGeom>
          <a:ln>
            <a:noFill/>
          </a:ln>
        </p:spPr>
      </p:pic>
      <p:pic>
        <p:nvPicPr>
          <p:cNvPr id="167" name="" descr=""/>
          <p:cNvPicPr/>
          <p:nvPr/>
        </p:nvPicPr>
        <p:blipFill>
          <a:blip r:embed="rId3"/>
          <a:stretch/>
        </p:blipFill>
        <p:spPr>
          <a:xfrm>
            <a:off x="1861560" y="2248920"/>
            <a:ext cx="5420160" cy="432468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1143000"/>
            <a:ext cx="8229240" cy="1066320"/>
          </a:xfrm>
          <a:prstGeom prst="rect">
            <a:avLst/>
          </a:prstGeom>
        </p:spPr>
        <p:txBody>
          <a:bodyPr lIns="0" rIns="0" tIns="0" bIns="0" anchor="ctr"/>
          <a:p>
            <a:endParaRPr/>
          </a:p>
        </p:txBody>
      </p:sp>
      <p:sp>
        <p:nvSpPr>
          <p:cNvPr id="35" name="PlaceHolder 2"/>
          <p:cNvSpPr>
            <a:spLocks noGrp="1"/>
          </p:cNvSpPr>
          <p:nvPr>
            <p:ph type="body"/>
          </p:nvPr>
        </p:nvSpPr>
        <p:spPr>
          <a:xfrm>
            <a:off x="457200" y="2249280"/>
            <a:ext cx="4015800" cy="4324680"/>
          </a:xfrm>
          <a:prstGeom prst="rect">
            <a:avLst/>
          </a:prstGeom>
        </p:spPr>
        <p:txBody>
          <a:bodyPr lIns="0" rIns="0" tIns="0" bIns="0"/>
          <a:p>
            <a:endParaRPr/>
          </a:p>
        </p:txBody>
      </p:sp>
      <p:sp>
        <p:nvSpPr>
          <p:cNvPr id="36" name="PlaceHolder 3"/>
          <p:cNvSpPr>
            <a:spLocks noGrp="1"/>
          </p:cNvSpPr>
          <p:nvPr>
            <p:ph type="body"/>
          </p:nvPr>
        </p:nvSpPr>
        <p:spPr>
          <a:xfrm>
            <a:off x="4674240" y="2249280"/>
            <a:ext cx="4015800" cy="432468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1143000"/>
            <a:ext cx="8229240" cy="106632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38" name="PlaceHolder 1"/>
          <p:cNvSpPr>
            <a:spLocks noGrp="1"/>
          </p:cNvSpPr>
          <p:nvPr>
            <p:ph type="subTitle"/>
          </p:nvPr>
        </p:nvSpPr>
        <p:spPr>
          <a:xfrm>
            <a:off x="457200" y="1143000"/>
            <a:ext cx="8229240" cy="494424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1143000"/>
            <a:ext cx="8229240" cy="1066320"/>
          </a:xfrm>
          <a:prstGeom prst="rect">
            <a:avLst/>
          </a:prstGeom>
        </p:spPr>
        <p:txBody>
          <a:bodyPr lIns="0" rIns="0" tIns="0" bIns="0" anchor="ctr"/>
          <a:p>
            <a:endParaRPr/>
          </a:p>
        </p:txBody>
      </p:sp>
      <p:sp>
        <p:nvSpPr>
          <p:cNvPr id="40" name="PlaceHolder 2"/>
          <p:cNvSpPr>
            <a:spLocks noGrp="1"/>
          </p:cNvSpPr>
          <p:nvPr>
            <p:ph type="body"/>
          </p:nvPr>
        </p:nvSpPr>
        <p:spPr>
          <a:xfrm>
            <a:off x="457200" y="2249280"/>
            <a:ext cx="4015800" cy="2062800"/>
          </a:xfrm>
          <a:prstGeom prst="rect">
            <a:avLst/>
          </a:prstGeom>
        </p:spPr>
        <p:txBody>
          <a:bodyPr lIns="0" rIns="0" tIns="0" bIns="0"/>
          <a:p>
            <a:endParaRPr/>
          </a:p>
        </p:txBody>
      </p:sp>
      <p:sp>
        <p:nvSpPr>
          <p:cNvPr id="41" name="PlaceHolder 3"/>
          <p:cNvSpPr>
            <a:spLocks noGrp="1"/>
          </p:cNvSpPr>
          <p:nvPr>
            <p:ph type="body"/>
          </p:nvPr>
        </p:nvSpPr>
        <p:spPr>
          <a:xfrm>
            <a:off x="457200" y="4508280"/>
            <a:ext cx="4015800" cy="2062800"/>
          </a:xfrm>
          <a:prstGeom prst="rect">
            <a:avLst/>
          </a:prstGeom>
        </p:spPr>
        <p:txBody>
          <a:bodyPr lIns="0" rIns="0" tIns="0" bIns="0"/>
          <a:p>
            <a:endParaRPr/>
          </a:p>
        </p:txBody>
      </p:sp>
      <p:sp>
        <p:nvSpPr>
          <p:cNvPr id="42" name="PlaceHolder 4"/>
          <p:cNvSpPr>
            <a:spLocks noGrp="1"/>
          </p:cNvSpPr>
          <p:nvPr>
            <p:ph type="body"/>
          </p:nvPr>
        </p:nvSpPr>
        <p:spPr>
          <a:xfrm>
            <a:off x="4674240" y="2249280"/>
            <a:ext cx="4015800" cy="43246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1143000"/>
            <a:ext cx="8229240" cy="1066320"/>
          </a:xfrm>
          <a:prstGeom prst="rect">
            <a:avLst/>
          </a:prstGeom>
        </p:spPr>
        <p:txBody>
          <a:bodyPr lIns="0" rIns="0" tIns="0" bIns="0" anchor="ctr"/>
          <a:p>
            <a:endParaRPr/>
          </a:p>
        </p:txBody>
      </p:sp>
      <p:sp>
        <p:nvSpPr>
          <p:cNvPr id="44" name="PlaceHolder 2"/>
          <p:cNvSpPr>
            <a:spLocks noGrp="1"/>
          </p:cNvSpPr>
          <p:nvPr>
            <p:ph type="body"/>
          </p:nvPr>
        </p:nvSpPr>
        <p:spPr>
          <a:xfrm>
            <a:off x="457200" y="2249280"/>
            <a:ext cx="4015800" cy="4324680"/>
          </a:xfrm>
          <a:prstGeom prst="rect">
            <a:avLst/>
          </a:prstGeom>
        </p:spPr>
        <p:txBody>
          <a:bodyPr lIns="0" rIns="0" tIns="0" bIns="0"/>
          <a:p>
            <a:endParaRPr/>
          </a:p>
        </p:txBody>
      </p:sp>
      <p:sp>
        <p:nvSpPr>
          <p:cNvPr id="45" name="PlaceHolder 3"/>
          <p:cNvSpPr>
            <a:spLocks noGrp="1"/>
          </p:cNvSpPr>
          <p:nvPr>
            <p:ph type="body"/>
          </p:nvPr>
        </p:nvSpPr>
        <p:spPr>
          <a:xfrm>
            <a:off x="4674240" y="2249280"/>
            <a:ext cx="4015800" cy="2062800"/>
          </a:xfrm>
          <a:prstGeom prst="rect">
            <a:avLst/>
          </a:prstGeom>
        </p:spPr>
        <p:txBody>
          <a:bodyPr lIns="0" rIns="0" tIns="0" bIns="0"/>
          <a:p>
            <a:endParaRPr/>
          </a:p>
        </p:txBody>
      </p:sp>
      <p:sp>
        <p:nvSpPr>
          <p:cNvPr id="46" name="PlaceHolder 4"/>
          <p:cNvSpPr>
            <a:spLocks noGrp="1"/>
          </p:cNvSpPr>
          <p:nvPr>
            <p:ph type="body"/>
          </p:nvPr>
        </p:nvSpPr>
        <p:spPr>
          <a:xfrm>
            <a:off x="4674240" y="4508280"/>
            <a:ext cx="4015800" cy="206280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1143000"/>
            <a:ext cx="8229240" cy="1066320"/>
          </a:xfrm>
          <a:prstGeom prst="rect">
            <a:avLst/>
          </a:prstGeom>
        </p:spPr>
        <p:txBody>
          <a:bodyPr lIns="0" rIns="0" tIns="0" bIns="0" anchor="ctr"/>
          <a:p>
            <a:endParaRPr/>
          </a:p>
        </p:txBody>
      </p:sp>
      <p:sp>
        <p:nvSpPr>
          <p:cNvPr id="48" name="PlaceHolder 2"/>
          <p:cNvSpPr>
            <a:spLocks noGrp="1"/>
          </p:cNvSpPr>
          <p:nvPr>
            <p:ph type="body"/>
          </p:nvPr>
        </p:nvSpPr>
        <p:spPr>
          <a:xfrm>
            <a:off x="457200" y="2249280"/>
            <a:ext cx="4015800" cy="2062800"/>
          </a:xfrm>
          <a:prstGeom prst="rect">
            <a:avLst/>
          </a:prstGeom>
        </p:spPr>
        <p:txBody>
          <a:bodyPr lIns="0" rIns="0" tIns="0" bIns="0"/>
          <a:p>
            <a:endParaRPr/>
          </a:p>
        </p:txBody>
      </p:sp>
      <p:sp>
        <p:nvSpPr>
          <p:cNvPr id="49" name="PlaceHolder 3"/>
          <p:cNvSpPr>
            <a:spLocks noGrp="1"/>
          </p:cNvSpPr>
          <p:nvPr>
            <p:ph type="body"/>
          </p:nvPr>
        </p:nvSpPr>
        <p:spPr>
          <a:xfrm>
            <a:off x="4674240" y="2249280"/>
            <a:ext cx="4015800" cy="2062800"/>
          </a:xfrm>
          <a:prstGeom prst="rect">
            <a:avLst/>
          </a:prstGeom>
        </p:spPr>
        <p:txBody>
          <a:bodyPr lIns="0" rIns="0" tIns="0" bIns="0"/>
          <a:p>
            <a:endParaRPr/>
          </a:p>
        </p:txBody>
      </p:sp>
      <p:sp>
        <p:nvSpPr>
          <p:cNvPr id="50" name="PlaceHolder 4"/>
          <p:cNvSpPr>
            <a:spLocks noGrp="1"/>
          </p:cNvSpPr>
          <p:nvPr>
            <p:ph type="body"/>
          </p:nvPr>
        </p:nvSpPr>
        <p:spPr>
          <a:xfrm>
            <a:off x="457200" y="4508280"/>
            <a:ext cx="8229240" cy="206280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366840"/>
            <a:ext cx="9143640" cy="83880"/>
          </a:xfrm>
          <a:prstGeom prst="rect">
            <a:avLst/>
          </a:prstGeom>
          <a:solidFill>
            <a:srgbClr val="009dd9">
              <a:alpha val="50000"/>
            </a:srgbClr>
          </a:solidFill>
          <a:ln w="50760">
            <a:noFill/>
          </a:ln>
        </p:spPr>
        <p:style>
          <a:lnRef idx="0"/>
          <a:fillRef idx="0"/>
          <a:effectRef idx="0"/>
          <a:fontRef idx="minor"/>
        </p:style>
      </p:sp>
      <p:sp>
        <p:nvSpPr>
          <p:cNvPr id="1" name="CustomShape 2"/>
          <p:cNvSpPr/>
          <p:nvPr/>
        </p:nvSpPr>
        <p:spPr>
          <a:xfrm>
            <a:off x="0" y="0"/>
            <a:ext cx="9143640" cy="310320"/>
          </a:xfrm>
          <a:prstGeom prst="rect">
            <a:avLst/>
          </a:prstGeom>
          <a:solidFill>
            <a:srgbClr val="04617b"/>
          </a:solidFill>
          <a:ln w="50760">
            <a:noFill/>
          </a:ln>
        </p:spPr>
        <p:style>
          <a:lnRef idx="0"/>
          <a:fillRef idx="0"/>
          <a:effectRef idx="0"/>
          <a:fontRef idx="minor"/>
        </p:style>
      </p:sp>
      <p:sp>
        <p:nvSpPr>
          <p:cNvPr id="2" name="CustomShape 3"/>
          <p:cNvSpPr/>
          <p:nvPr/>
        </p:nvSpPr>
        <p:spPr>
          <a:xfrm>
            <a:off x="0" y="308160"/>
            <a:ext cx="9143640" cy="91080"/>
          </a:xfrm>
          <a:prstGeom prst="rect">
            <a:avLst/>
          </a:prstGeom>
          <a:solidFill>
            <a:srgbClr val="009dd9"/>
          </a:solidFill>
          <a:ln w="50760">
            <a:noFill/>
          </a:ln>
        </p:spPr>
        <p:style>
          <a:lnRef idx="0"/>
          <a:fillRef idx="0"/>
          <a:effectRef idx="0"/>
          <a:fontRef idx="minor"/>
        </p:style>
      </p:sp>
      <p:sp>
        <p:nvSpPr>
          <p:cNvPr id="3" name="CustomShape 4"/>
          <p:cNvSpPr/>
          <p:nvPr/>
        </p:nvSpPr>
        <p:spPr>
          <a:xfrm flipV="1">
            <a:off x="5410080" y="360360"/>
            <a:ext cx="3733560" cy="90720"/>
          </a:xfrm>
          <a:prstGeom prst="rect">
            <a:avLst/>
          </a:prstGeom>
          <a:solidFill>
            <a:srgbClr val="009dd9"/>
          </a:solidFill>
          <a:ln w="50760">
            <a:noFill/>
          </a:ln>
        </p:spPr>
        <p:style>
          <a:lnRef idx="0"/>
          <a:fillRef idx="0"/>
          <a:effectRef idx="0"/>
          <a:fontRef idx="minor"/>
        </p:style>
      </p:sp>
      <p:sp>
        <p:nvSpPr>
          <p:cNvPr id="4" name="CustomShape 5"/>
          <p:cNvSpPr/>
          <p:nvPr/>
        </p:nvSpPr>
        <p:spPr>
          <a:xfrm flipV="1">
            <a:off x="5410080" y="435960"/>
            <a:ext cx="3733560" cy="179640"/>
          </a:xfrm>
          <a:prstGeom prst="rect">
            <a:avLst/>
          </a:prstGeom>
          <a:solidFill>
            <a:srgbClr val="009dd9">
              <a:alpha val="50000"/>
            </a:srgbClr>
          </a:solidFill>
          <a:ln w="50760">
            <a:noFill/>
          </a:ln>
        </p:spPr>
        <p:style>
          <a:lnRef idx="0"/>
          <a:fillRef idx="0"/>
          <a:effectRef idx="0"/>
          <a:fontRef idx="minor"/>
        </p:style>
      </p:sp>
      <p:sp>
        <p:nvSpPr>
          <p:cNvPr id="5" name="CustomShape 6"/>
          <p:cNvSpPr/>
          <p:nvPr/>
        </p:nvSpPr>
        <p:spPr>
          <a:xfrm>
            <a:off x="5407200" y="497520"/>
            <a:ext cx="3062880" cy="27000"/>
          </a:xfrm>
          <a:prstGeom prst="roundRect">
            <a:avLst>
              <a:gd name="adj" fmla="val 14400"/>
            </a:avLst>
          </a:prstGeom>
          <a:solidFill>
            <a:srgbClr val="ffffff"/>
          </a:solidFill>
          <a:ln w="50760">
            <a:noFill/>
          </a:ln>
        </p:spPr>
        <p:style>
          <a:lnRef idx="0"/>
          <a:fillRef idx="0"/>
          <a:effectRef idx="0"/>
          <a:fontRef idx="minor"/>
        </p:style>
      </p:sp>
      <p:sp>
        <p:nvSpPr>
          <p:cNvPr id="6" name="CustomShape 7"/>
          <p:cNvSpPr/>
          <p:nvPr/>
        </p:nvSpPr>
        <p:spPr>
          <a:xfrm>
            <a:off x="7373520" y="588960"/>
            <a:ext cx="1599840" cy="36360"/>
          </a:xfrm>
          <a:prstGeom prst="roundRect">
            <a:avLst>
              <a:gd name="adj" fmla="val 14400"/>
            </a:avLst>
          </a:prstGeom>
          <a:solidFill>
            <a:srgbClr val="ffffff"/>
          </a:solidFill>
          <a:ln w="50760">
            <a:noFill/>
          </a:ln>
        </p:spPr>
        <p:style>
          <a:lnRef idx="0"/>
          <a:fillRef idx="0"/>
          <a:effectRef idx="0"/>
          <a:fontRef idx="minor"/>
        </p:style>
      </p:sp>
      <p:sp>
        <p:nvSpPr>
          <p:cNvPr id="7" name="CustomShape 8"/>
          <p:cNvSpPr/>
          <p:nvPr/>
        </p:nvSpPr>
        <p:spPr>
          <a:xfrm>
            <a:off x="9084960" y="-2160"/>
            <a:ext cx="57240" cy="621360"/>
          </a:xfrm>
          <a:prstGeom prst="rect">
            <a:avLst/>
          </a:prstGeom>
          <a:solidFill>
            <a:srgbClr val="ffffff">
              <a:alpha val="66000"/>
            </a:srgbClr>
          </a:solidFill>
          <a:ln w="50760">
            <a:noFill/>
          </a:ln>
        </p:spPr>
        <p:style>
          <a:lnRef idx="0"/>
          <a:fillRef idx="0"/>
          <a:effectRef idx="0"/>
          <a:fontRef idx="minor"/>
        </p:style>
      </p:sp>
      <p:sp>
        <p:nvSpPr>
          <p:cNvPr id="8" name="CustomShape 9"/>
          <p:cNvSpPr/>
          <p:nvPr/>
        </p:nvSpPr>
        <p:spPr>
          <a:xfrm>
            <a:off x="9044640" y="-2160"/>
            <a:ext cx="27000" cy="621360"/>
          </a:xfrm>
          <a:prstGeom prst="rect">
            <a:avLst/>
          </a:prstGeom>
          <a:solidFill>
            <a:srgbClr val="ffffff">
              <a:alpha val="66000"/>
            </a:srgbClr>
          </a:solidFill>
          <a:ln w="50760">
            <a:noFill/>
          </a:ln>
        </p:spPr>
        <p:style>
          <a:lnRef idx="0"/>
          <a:fillRef idx="0"/>
          <a:effectRef idx="0"/>
          <a:fontRef idx="minor"/>
        </p:style>
      </p:sp>
      <p:sp>
        <p:nvSpPr>
          <p:cNvPr id="9" name="CustomShape 10"/>
          <p:cNvSpPr/>
          <p:nvPr/>
        </p:nvSpPr>
        <p:spPr>
          <a:xfrm>
            <a:off x="9025560" y="-2160"/>
            <a:ext cx="8640" cy="621360"/>
          </a:xfrm>
          <a:prstGeom prst="rect">
            <a:avLst/>
          </a:prstGeom>
          <a:solidFill>
            <a:srgbClr val="ffffff">
              <a:alpha val="60000"/>
            </a:srgbClr>
          </a:solidFill>
          <a:ln w="50760">
            <a:noFill/>
          </a:ln>
        </p:spPr>
        <p:style>
          <a:lnRef idx="0"/>
          <a:fillRef idx="0"/>
          <a:effectRef idx="0"/>
          <a:fontRef idx="minor"/>
        </p:style>
      </p:sp>
      <p:sp>
        <p:nvSpPr>
          <p:cNvPr id="10" name="CustomShape 11"/>
          <p:cNvSpPr/>
          <p:nvPr/>
        </p:nvSpPr>
        <p:spPr>
          <a:xfrm>
            <a:off x="8975520" y="-2160"/>
            <a:ext cx="27000" cy="621360"/>
          </a:xfrm>
          <a:prstGeom prst="rect">
            <a:avLst/>
          </a:prstGeom>
          <a:solidFill>
            <a:srgbClr val="ffffff">
              <a:alpha val="40000"/>
            </a:srgbClr>
          </a:solidFill>
          <a:ln w="50760">
            <a:noFill/>
          </a:ln>
        </p:spPr>
        <p:style>
          <a:lnRef idx="0"/>
          <a:fillRef idx="0"/>
          <a:effectRef idx="0"/>
          <a:fontRef idx="minor"/>
        </p:style>
      </p:sp>
      <p:sp>
        <p:nvSpPr>
          <p:cNvPr id="11" name="CustomShape 12"/>
          <p:cNvSpPr/>
          <p:nvPr/>
        </p:nvSpPr>
        <p:spPr>
          <a:xfrm>
            <a:off x="8915760" y="360"/>
            <a:ext cx="54360" cy="585000"/>
          </a:xfrm>
          <a:prstGeom prst="rect">
            <a:avLst/>
          </a:prstGeom>
          <a:solidFill>
            <a:srgbClr val="ffffff">
              <a:alpha val="20000"/>
            </a:srgbClr>
          </a:solidFill>
          <a:ln w="50760">
            <a:noFill/>
          </a:ln>
        </p:spPr>
        <p:style>
          <a:lnRef idx="0"/>
          <a:fillRef idx="0"/>
          <a:effectRef idx="0"/>
          <a:fontRef idx="minor"/>
        </p:style>
      </p:sp>
      <p:sp>
        <p:nvSpPr>
          <p:cNvPr id="12" name="CustomShape 13"/>
          <p:cNvSpPr/>
          <p:nvPr/>
        </p:nvSpPr>
        <p:spPr>
          <a:xfrm>
            <a:off x="8873640" y="360"/>
            <a:ext cx="8640" cy="585000"/>
          </a:xfrm>
          <a:prstGeom prst="rect">
            <a:avLst/>
          </a:prstGeom>
          <a:solidFill>
            <a:srgbClr val="ffffff">
              <a:alpha val="31000"/>
            </a:srgbClr>
          </a:solidFill>
          <a:ln w="50760">
            <a:noFill/>
          </a:ln>
        </p:spPr>
        <p:style>
          <a:lnRef idx="0"/>
          <a:fillRef idx="0"/>
          <a:effectRef idx="0"/>
          <a:fontRef idx="minor"/>
        </p:style>
      </p:sp>
      <p:sp>
        <p:nvSpPr>
          <p:cNvPr id="13" name="CustomShape 14"/>
          <p:cNvSpPr/>
          <p:nvPr/>
        </p:nvSpPr>
        <p:spPr>
          <a:xfrm flipV="1">
            <a:off x="5410080" y="3809880"/>
            <a:ext cx="3733560" cy="90720"/>
          </a:xfrm>
          <a:prstGeom prst="rect">
            <a:avLst/>
          </a:prstGeom>
          <a:solidFill>
            <a:srgbClr val="009dd9"/>
          </a:solidFill>
          <a:ln w="50760">
            <a:noFill/>
          </a:ln>
        </p:spPr>
        <p:style>
          <a:lnRef idx="0"/>
          <a:fillRef idx="0"/>
          <a:effectRef idx="0"/>
          <a:fontRef idx="minor"/>
        </p:style>
      </p:sp>
      <p:sp>
        <p:nvSpPr>
          <p:cNvPr id="14" name="CustomShape 15"/>
          <p:cNvSpPr/>
          <p:nvPr/>
        </p:nvSpPr>
        <p:spPr>
          <a:xfrm flipV="1">
            <a:off x="5410080" y="3897000"/>
            <a:ext cx="3733560" cy="191520"/>
          </a:xfrm>
          <a:prstGeom prst="rect">
            <a:avLst/>
          </a:prstGeom>
          <a:solidFill>
            <a:srgbClr val="009dd9">
              <a:alpha val="50000"/>
            </a:srgbClr>
          </a:solidFill>
          <a:ln w="50760">
            <a:noFill/>
          </a:ln>
        </p:spPr>
        <p:style>
          <a:lnRef idx="0"/>
          <a:fillRef idx="0"/>
          <a:effectRef idx="0"/>
          <a:fontRef idx="minor"/>
        </p:style>
      </p:sp>
      <p:sp>
        <p:nvSpPr>
          <p:cNvPr id="15" name="CustomShape 16"/>
          <p:cNvSpPr/>
          <p:nvPr/>
        </p:nvSpPr>
        <p:spPr>
          <a:xfrm flipV="1">
            <a:off x="5410080" y="4115160"/>
            <a:ext cx="3733560" cy="8640"/>
          </a:xfrm>
          <a:prstGeom prst="rect">
            <a:avLst/>
          </a:prstGeom>
          <a:solidFill>
            <a:srgbClr val="009dd9">
              <a:alpha val="65000"/>
            </a:srgbClr>
          </a:solidFill>
          <a:ln w="50760">
            <a:noFill/>
          </a:ln>
        </p:spPr>
        <p:style>
          <a:lnRef idx="0"/>
          <a:fillRef idx="0"/>
          <a:effectRef idx="0"/>
          <a:fontRef idx="minor"/>
        </p:style>
      </p:sp>
      <p:sp>
        <p:nvSpPr>
          <p:cNvPr id="16" name="CustomShape 17"/>
          <p:cNvSpPr/>
          <p:nvPr/>
        </p:nvSpPr>
        <p:spPr>
          <a:xfrm flipV="1">
            <a:off x="5410080" y="4164480"/>
            <a:ext cx="1965600" cy="18000"/>
          </a:xfrm>
          <a:prstGeom prst="rect">
            <a:avLst/>
          </a:prstGeom>
          <a:solidFill>
            <a:srgbClr val="009dd9">
              <a:alpha val="60000"/>
            </a:srgbClr>
          </a:solidFill>
          <a:ln w="50760">
            <a:noFill/>
          </a:ln>
        </p:spPr>
        <p:style>
          <a:lnRef idx="0"/>
          <a:fillRef idx="0"/>
          <a:effectRef idx="0"/>
          <a:fontRef idx="minor"/>
        </p:style>
      </p:sp>
      <p:sp>
        <p:nvSpPr>
          <p:cNvPr id="17" name="CustomShape 18"/>
          <p:cNvSpPr/>
          <p:nvPr/>
        </p:nvSpPr>
        <p:spPr>
          <a:xfrm flipV="1">
            <a:off x="5410080" y="4199400"/>
            <a:ext cx="1965600" cy="8640"/>
          </a:xfrm>
          <a:prstGeom prst="rect">
            <a:avLst/>
          </a:prstGeom>
          <a:solidFill>
            <a:srgbClr val="009dd9">
              <a:alpha val="65000"/>
            </a:srgbClr>
          </a:solidFill>
          <a:ln w="50760">
            <a:noFill/>
          </a:ln>
        </p:spPr>
        <p:style>
          <a:lnRef idx="0"/>
          <a:fillRef idx="0"/>
          <a:effectRef idx="0"/>
          <a:fontRef idx="minor"/>
        </p:style>
      </p:sp>
      <p:sp>
        <p:nvSpPr>
          <p:cNvPr id="18" name="CustomShape 19"/>
          <p:cNvSpPr/>
          <p:nvPr/>
        </p:nvSpPr>
        <p:spPr>
          <a:xfrm>
            <a:off x="5410080" y="3962520"/>
            <a:ext cx="3062880" cy="27000"/>
          </a:xfrm>
          <a:prstGeom prst="roundRect">
            <a:avLst>
              <a:gd name="adj" fmla="val 14400"/>
            </a:avLst>
          </a:prstGeom>
          <a:solidFill>
            <a:srgbClr val="ffffff"/>
          </a:solidFill>
          <a:ln w="50760">
            <a:noFill/>
          </a:ln>
        </p:spPr>
        <p:style>
          <a:lnRef idx="0"/>
          <a:fillRef idx="0"/>
          <a:effectRef idx="0"/>
          <a:fontRef idx="minor"/>
        </p:style>
      </p:sp>
      <p:sp>
        <p:nvSpPr>
          <p:cNvPr id="19" name="CustomShape 20"/>
          <p:cNvSpPr/>
          <p:nvPr/>
        </p:nvSpPr>
        <p:spPr>
          <a:xfrm>
            <a:off x="7376400" y="4061160"/>
            <a:ext cx="1599840" cy="36360"/>
          </a:xfrm>
          <a:prstGeom prst="roundRect">
            <a:avLst>
              <a:gd name="adj" fmla="val 14400"/>
            </a:avLst>
          </a:prstGeom>
          <a:solidFill>
            <a:srgbClr val="ffffff"/>
          </a:solidFill>
          <a:ln w="50760">
            <a:noFill/>
          </a:ln>
        </p:spPr>
        <p:style>
          <a:lnRef idx="0"/>
          <a:fillRef idx="0"/>
          <a:effectRef idx="0"/>
          <a:fontRef idx="minor"/>
        </p:style>
      </p:sp>
      <p:sp>
        <p:nvSpPr>
          <p:cNvPr id="20" name="CustomShape 21"/>
          <p:cNvSpPr/>
          <p:nvPr/>
        </p:nvSpPr>
        <p:spPr>
          <a:xfrm>
            <a:off x="0" y="3649680"/>
            <a:ext cx="9143640" cy="243720"/>
          </a:xfrm>
          <a:prstGeom prst="rect">
            <a:avLst/>
          </a:prstGeom>
          <a:solidFill>
            <a:srgbClr val="009dd9">
              <a:alpha val="50000"/>
            </a:srgbClr>
          </a:solidFill>
          <a:ln w="50760">
            <a:noFill/>
          </a:ln>
        </p:spPr>
        <p:style>
          <a:lnRef idx="0"/>
          <a:fillRef idx="0"/>
          <a:effectRef idx="0"/>
          <a:fontRef idx="minor"/>
        </p:style>
      </p:sp>
      <p:sp>
        <p:nvSpPr>
          <p:cNvPr id="21" name="CustomShape 22"/>
          <p:cNvSpPr/>
          <p:nvPr/>
        </p:nvSpPr>
        <p:spPr>
          <a:xfrm>
            <a:off x="0" y="3675600"/>
            <a:ext cx="9143640" cy="140400"/>
          </a:xfrm>
          <a:prstGeom prst="rect">
            <a:avLst/>
          </a:prstGeom>
          <a:solidFill>
            <a:srgbClr val="009dd9"/>
          </a:solidFill>
          <a:ln w="50760">
            <a:noFill/>
          </a:ln>
        </p:spPr>
        <p:style>
          <a:lnRef idx="0"/>
          <a:fillRef idx="0"/>
          <a:effectRef idx="0"/>
          <a:fontRef idx="minor"/>
        </p:style>
      </p:sp>
      <p:sp>
        <p:nvSpPr>
          <p:cNvPr id="22" name="CustomShape 23"/>
          <p:cNvSpPr/>
          <p:nvPr/>
        </p:nvSpPr>
        <p:spPr>
          <a:xfrm flipV="1">
            <a:off x="6414120" y="3638880"/>
            <a:ext cx="2729520" cy="248040"/>
          </a:xfrm>
          <a:prstGeom prst="rect">
            <a:avLst/>
          </a:prstGeom>
          <a:solidFill>
            <a:srgbClr val="009dd9"/>
          </a:solidFill>
          <a:ln w="50760">
            <a:noFill/>
          </a:ln>
        </p:spPr>
        <p:style>
          <a:lnRef idx="0"/>
          <a:fillRef idx="0"/>
          <a:effectRef idx="0"/>
          <a:fontRef idx="minor"/>
        </p:style>
      </p:sp>
      <p:sp>
        <p:nvSpPr>
          <p:cNvPr id="23" name="CustomShape 24"/>
          <p:cNvSpPr/>
          <p:nvPr/>
        </p:nvSpPr>
        <p:spPr>
          <a:xfrm>
            <a:off x="0" y="0"/>
            <a:ext cx="9143640" cy="3701520"/>
          </a:xfrm>
          <a:prstGeom prst="rect">
            <a:avLst/>
          </a:prstGeom>
          <a:solidFill>
            <a:srgbClr val="04617b"/>
          </a:solidFill>
          <a:ln w="50760">
            <a:noFill/>
          </a:ln>
        </p:spPr>
        <p:style>
          <a:lnRef idx="0"/>
          <a:fillRef idx="0"/>
          <a:effectRef idx="0"/>
          <a:fontRef idx="minor"/>
        </p:style>
      </p:sp>
      <p:sp>
        <p:nvSpPr>
          <p:cNvPr id="24" name="PlaceHolder 25"/>
          <p:cNvSpPr>
            <a:spLocks noGrp="1"/>
          </p:cNvSpPr>
          <p:nvPr>
            <p:ph type="title"/>
          </p:nvPr>
        </p:nvSpPr>
        <p:spPr>
          <a:xfrm>
            <a:off x="457200" y="2401920"/>
            <a:ext cx="8457840" cy="1469520"/>
          </a:xfrm>
          <a:prstGeom prst="rect">
            <a:avLst/>
          </a:prstGeom>
        </p:spPr>
        <p:txBody>
          <a:bodyPr lIns="90000" rIns="90000" tIns="45000" bIns="45000" anchor="b"/>
          <a:p>
            <a:pPr>
              <a:lnSpc>
                <a:spcPct val="100000"/>
              </a:lnSpc>
            </a:pPr>
            <a:r>
              <a:rPr lang="en-US" sz="4400" strike="noStrike">
                <a:solidFill>
                  <a:srgbClr val="ffffff"/>
                </a:solidFill>
                <a:latin typeface="Trebuchet MS"/>
              </a:rPr>
              <a:t>Click to edit Master title style</a:t>
            </a:r>
            <a:endParaRPr/>
          </a:p>
        </p:txBody>
      </p:sp>
      <p:sp>
        <p:nvSpPr>
          <p:cNvPr id="25" name="PlaceHolder 26"/>
          <p:cNvSpPr>
            <a:spLocks noGrp="1"/>
          </p:cNvSpPr>
          <p:nvPr>
            <p:ph type="subTitle"/>
          </p:nvPr>
        </p:nvSpPr>
        <p:spPr>
          <a:xfrm>
            <a:off x="457200" y="3899880"/>
            <a:ext cx="4952520" cy="1752120"/>
          </a:xfrm>
          <a:prstGeom prst="rect">
            <a:avLst/>
          </a:prstGeom>
        </p:spPr>
        <p:txBody>
          <a:bodyPr lIns="90000" rIns="90000" tIns="45000" bIns="45000"/>
          <a:p>
            <a:pPr>
              <a:lnSpc>
                <a:spcPct val="100000"/>
              </a:lnSpc>
            </a:pPr>
            <a:r>
              <a:rPr lang="en-IN" sz="2400" strike="noStrike">
                <a:solidFill>
                  <a:srgbClr val="04617b"/>
                </a:solidFill>
                <a:latin typeface="Georgia"/>
              </a:rPr>
              <a:t>Click to edit Master subtitle style</a:t>
            </a:r>
            <a:endParaRPr/>
          </a:p>
        </p:txBody>
      </p:sp>
      <p:sp>
        <p:nvSpPr>
          <p:cNvPr id="26" name="PlaceHolder 27"/>
          <p:cNvSpPr>
            <a:spLocks noGrp="1"/>
          </p:cNvSpPr>
          <p:nvPr>
            <p:ph type="dt"/>
          </p:nvPr>
        </p:nvSpPr>
        <p:spPr>
          <a:xfrm>
            <a:off x="6705720" y="4206240"/>
            <a:ext cx="959760" cy="456840"/>
          </a:xfrm>
          <a:prstGeom prst="rect">
            <a:avLst/>
          </a:prstGeom>
        </p:spPr>
        <p:txBody>
          <a:bodyPr lIns="90000" rIns="90000" tIns="45000" bIns="45000"/>
          <a:p>
            <a:pPr>
              <a:lnSpc>
                <a:spcPct val="100000"/>
              </a:lnSpc>
            </a:pPr>
            <a:r>
              <a:rPr lang="en-IN" sz="800" strike="noStrike">
                <a:solidFill>
                  <a:srgbClr val="009dd9"/>
                </a:solidFill>
                <a:latin typeface="Georgia"/>
              </a:rPr>
              <a:t>21/07/15</a:t>
            </a:r>
            <a:endParaRPr/>
          </a:p>
        </p:txBody>
      </p:sp>
      <p:sp>
        <p:nvSpPr>
          <p:cNvPr id="27" name="PlaceHolder 28"/>
          <p:cNvSpPr>
            <a:spLocks noGrp="1"/>
          </p:cNvSpPr>
          <p:nvPr>
            <p:ph type="ftr"/>
          </p:nvPr>
        </p:nvSpPr>
        <p:spPr>
          <a:xfrm>
            <a:off x="5410080" y="4205160"/>
            <a:ext cx="1294920" cy="456840"/>
          </a:xfrm>
          <a:prstGeom prst="rect">
            <a:avLst/>
          </a:prstGeom>
        </p:spPr>
        <p:txBody>
          <a:bodyPr lIns="90000" rIns="90000" tIns="45000" bIns="45000"/>
          <a:p>
            <a:endParaRPr/>
          </a:p>
        </p:txBody>
      </p:sp>
      <p:sp>
        <p:nvSpPr>
          <p:cNvPr id="28" name="PlaceHolder 29"/>
          <p:cNvSpPr>
            <a:spLocks noGrp="1"/>
          </p:cNvSpPr>
          <p:nvPr>
            <p:ph type="sldNum"/>
          </p:nvPr>
        </p:nvSpPr>
        <p:spPr>
          <a:xfrm>
            <a:off x="8319960" y="1080"/>
            <a:ext cx="747360" cy="365400"/>
          </a:xfrm>
          <a:prstGeom prst="rect">
            <a:avLst/>
          </a:prstGeom>
        </p:spPr>
        <p:txBody>
          <a:bodyPr lIns="90000" rIns="90000" tIns="45000" bIns="45000" anchor="b"/>
          <a:p>
            <a:pPr algn="r">
              <a:lnSpc>
                <a:spcPct val="100000"/>
              </a:lnSpc>
            </a:pPr>
            <a:fld id="{B071FB31-2F0A-4DF1-B7F3-381EFEF0CB71}" type="slidenum">
              <a:rPr lang="en-IN" strike="noStrike">
                <a:solidFill>
                  <a:srgbClr val="ffffff"/>
                </a:solidFill>
                <a:latin typeface="Georgia"/>
              </a:rPr>
              <a:t>&lt;number&gt;</a:t>
            </a:fld>
            <a:endParaRPr/>
          </a:p>
        </p:txBody>
      </p:sp>
      <p:sp>
        <p:nvSpPr>
          <p:cNvPr id="29" name="PlaceHolder 30"/>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2800">
                <a:latin typeface="Georgia"/>
              </a:rPr>
              <a:t>Click to edit the outline text format</a:t>
            </a:r>
            <a:endParaRPr/>
          </a:p>
          <a:p>
            <a:pPr lvl="1">
              <a:buSzPct val="75000"/>
              <a:buFont typeface="StarSymbol"/>
              <a:buChar char=""/>
            </a:pPr>
            <a:r>
              <a:rPr lang="en-US" sz="2400">
                <a:latin typeface="Georgia"/>
              </a:rPr>
              <a:t>Second Outline Level</a:t>
            </a:r>
            <a:endParaRPr/>
          </a:p>
          <a:p>
            <a:pPr lvl="2">
              <a:buSzPct val="45000"/>
              <a:buFont typeface="StarSymbol"/>
              <a:buChar char=""/>
            </a:pPr>
            <a:r>
              <a:rPr lang="en-US" sz="2200">
                <a:latin typeface="Georgia"/>
              </a:rPr>
              <a:t>Third Outline Level</a:t>
            </a:r>
            <a:endParaRPr/>
          </a:p>
          <a:p>
            <a:pPr lvl="3">
              <a:buSzPct val="75000"/>
              <a:buFont typeface="StarSymbol"/>
              <a:buChar char=""/>
            </a:pPr>
            <a:r>
              <a:rPr lang="en-US" sz="2000">
                <a:latin typeface="Georgia"/>
              </a:rPr>
              <a:t>Fourth Outline Level</a:t>
            </a:r>
            <a:endParaRPr/>
          </a:p>
          <a:p>
            <a:pPr lvl="4">
              <a:buSzPct val="45000"/>
              <a:buFont typeface="StarSymbol"/>
              <a:buChar char=""/>
            </a:pPr>
            <a:r>
              <a:rPr lang="en-US" sz="2000">
                <a:latin typeface="Georgia"/>
              </a:rPr>
              <a:t>Fifth Outline Level</a:t>
            </a:r>
            <a:endParaRPr/>
          </a:p>
          <a:p>
            <a:pPr lvl="5">
              <a:buSzPct val="45000"/>
              <a:buFont typeface="StarSymbol"/>
              <a:buChar char=""/>
            </a:pPr>
            <a:r>
              <a:rPr lang="en-US" sz="2000">
                <a:latin typeface="Georgia"/>
              </a:rPr>
              <a:t>Sixth Outline Level</a:t>
            </a:r>
            <a:endParaRPr/>
          </a:p>
          <a:p>
            <a:pPr lvl="6">
              <a:buSzPct val="45000"/>
              <a:buFont typeface="StarSymbol"/>
              <a:buChar char=""/>
            </a:pPr>
            <a:r>
              <a:rPr lang="en-US" sz="2000">
                <a:latin typeface="Georgia"/>
              </a:rPr>
              <a:t>Seventh Outline Level</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64" name="CustomShape 1"/>
          <p:cNvSpPr/>
          <p:nvPr/>
        </p:nvSpPr>
        <p:spPr>
          <a:xfrm>
            <a:off x="0" y="366840"/>
            <a:ext cx="9143640" cy="83880"/>
          </a:xfrm>
          <a:prstGeom prst="rect">
            <a:avLst/>
          </a:prstGeom>
          <a:solidFill>
            <a:srgbClr val="009dd9">
              <a:alpha val="50000"/>
            </a:srgbClr>
          </a:solidFill>
          <a:ln w="50760">
            <a:noFill/>
          </a:ln>
        </p:spPr>
        <p:style>
          <a:lnRef idx="0"/>
          <a:fillRef idx="0"/>
          <a:effectRef idx="0"/>
          <a:fontRef idx="minor"/>
        </p:style>
      </p:sp>
      <p:sp>
        <p:nvSpPr>
          <p:cNvPr id="65" name="CustomShape 2"/>
          <p:cNvSpPr/>
          <p:nvPr/>
        </p:nvSpPr>
        <p:spPr>
          <a:xfrm>
            <a:off x="0" y="0"/>
            <a:ext cx="9143640" cy="310320"/>
          </a:xfrm>
          <a:prstGeom prst="rect">
            <a:avLst/>
          </a:prstGeom>
          <a:solidFill>
            <a:srgbClr val="04617b"/>
          </a:solidFill>
          <a:ln w="50760">
            <a:noFill/>
          </a:ln>
        </p:spPr>
        <p:style>
          <a:lnRef idx="0"/>
          <a:fillRef idx="0"/>
          <a:effectRef idx="0"/>
          <a:fontRef idx="minor"/>
        </p:style>
      </p:sp>
      <p:sp>
        <p:nvSpPr>
          <p:cNvPr id="66" name="CustomShape 3"/>
          <p:cNvSpPr/>
          <p:nvPr/>
        </p:nvSpPr>
        <p:spPr>
          <a:xfrm>
            <a:off x="0" y="308160"/>
            <a:ext cx="9143640" cy="91080"/>
          </a:xfrm>
          <a:prstGeom prst="rect">
            <a:avLst/>
          </a:prstGeom>
          <a:solidFill>
            <a:srgbClr val="009dd9"/>
          </a:solidFill>
          <a:ln w="50760">
            <a:noFill/>
          </a:ln>
        </p:spPr>
        <p:style>
          <a:lnRef idx="0"/>
          <a:fillRef idx="0"/>
          <a:effectRef idx="0"/>
          <a:fontRef idx="minor"/>
        </p:style>
      </p:sp>
      <p:sp>
        <p:nvSpPr>
          <p:cNvPr id="67" name="CustomShape 4"/>
          <p:cNvSpPr/>
          <p:nvPr/>
        </p:nvSpPr>
        <p:spPr>
          <a:xfrm flipV="1">
            <a:off x="5410080" y="360360"/>
            <a:ext cx="3733560" cy="90720"/>
          </a:xfrm>
          <a:prstGeom prst="rect">
            <a:avLst/>
          </a:prstGeom>
          <a:solidFill>
            <a:srgbClr val="009dd9"/>
          </a:solidFill>
          <a:ln w="50760">
            <a:noFill/>
          </a:ln>
        </p:spPr>
        <p:style>
          <a:lnRef idx="0"/>
          <a:fillRef idx="0"/>
          <a:effectRef idx="0"/>
          <a:fontRef idx="minor"/>
        </p:style>
      </p:sp>
      <p:sp>
        <p:nvSpPr>
          <p:cNvPr id="68" name="CustomShape 5"/>
          <p:cNvSpPr/>
          <p:nvPr/>
        </p:nvSpPr>
        <p:spPr>
          <a:xfrm flipV="1">
            <a:off x="5410080" y="435960"/>
            <a:ext cx="3733560" cy="179640"/>
          </a:xfrm>
          <a:prstGeom prst="rect">
            <a:avLst/>
          </a:prstGeom>
          <a:solidFill>
            <a:srgbClr val="009dd9">
              <a:alpha val="50000"/>
            </a:srgbClr>
          </a:solidFill>
          <a:ln w="50760">
            <a:noFill/>
          </a:ln>
        </p:spPr>
        <p:style>
          <a:lnRef idx="0"/>
          <a:fillRef idx="0"/>
          <a:effectRef idx="0"/>
          <a:fontRef idx="minor"/>
        </p:style>
      </p:sp>
      <p:sp>
        <p:nvSpPr>
          <p:cNvPr id="69" name="CustomShape 6"/>
          <p:cNvSpPr/>
          <p:nvPr/>
        </p:nvSpPr>
        <p:spPr>
          <a:xfrm>
            <a:off x="5407200" y="497520"/>
            <a:ext cx="3062880" cy="27000"/>
          </a:xfrm>
          <a:prstGeom prst="roundRect">
            <a:avLst>
              <a:gd name="adj" fmla="val 14400"/>
            </a:avLst>
          </a:prstGeom>
          <a:solidFill>
            <a:srgbClr val="ffffff"/>
          </a:solidFill>
          <a:ln w="50760">
            <a:noFill/>
          </a:ln>
        </p:spPr>
        <p:style>
          <a:lnRef idx="0"/>
          <a:fillRef idx="0"/>
          <a:effectRef idx="0"/>
          <a:fontRef idx="minor"/>
        </p:style>
      </p:sp>
      <p:sp>
        <p:nvSpPr>
          <p:cNvPr id="70" name="CustomShape 7"/>
          <p:cNvSpPr/>
          <p:nvPr/>
        </p:nvSpPr>
        <p:spPr>
          <a:xfrm>
            <a:off x="7373520" y="588960"/>
            <a:ext cx="1599840" cy="36360"/>
          </a:xfrm>
          <a:prstGeom prst="roundRect">
            <a:avLst>
              <a:gd name="adj" fmla="val 14400"/>
            </a:avLst>
          </a:prstGeom>
          <a:solidFill>
            <a:srgbClr val="ffffff"/>
          </a:solidFill>
          <a:ln w="50760">
            <a:noFill/>
          </a:ln>
        </p:spPr>
        <p:style>
          <a:lnRef idx="0"/>
          <a:fillRef idx="0"/>
          <a:effectRef idx="0"/>
          <a:fontRef idx="minor"/>
        </p:style>
      </p:sp>
      <p:sp>
        <p:nvSpPr>
          <p:cNvPr id="71" name="CustomShape 8"/>
          <p:cNvSpPr/>
          <p:nvPr/>
        </p:nvSpPr>
        <p:spPr>
          <a:xfrm>
            <a:off x="9084960" y="-2160"/>
            <a:ext cx="57240" cy="621360"/>
          </a:xfrm>
          <a:prstGeom prst="rect">
            <a:avLst/>
          </a:prstGeom>
          <a:solidFill>
            <a:srgbClr val="ffffff">
              <a:alpha val="66000"/>
            </a:srgbClr>
          </a:solidFill>
          <a:ln w="50760">
            <a:noFill/>
          </a:ln>
        </p:spPr>
        <p:style>
          <a:lnRef idx="0"/>
          <a:fillRef idx="0"/>
          <a:effectRef idx="0"/>
          <a:fontRef idx="minor"/>
        </p:style>
      </p:sp>
      <p:sp>
        <p:nvSpPr>
          <p:cNvPr id="72" name="CustomShape 9"/>
          <p:cNvSpPr/>
          <p:nvPr/>
        </p:nvSpPr>
        <p:spPr>
          <a:xfrm>
            <a:off x="9044640" y="-2160"/>
            <a:ext cx="27000" cy="621360"/>
          </a:xfrm>
          <a:prstGeom prst="rect">
            <a:avLst/>
          </a:prstGeom>
          <a:solidFill>
            <a:srgbClr val="ffffff">
              <a:alpha val="66000"/>
            </a:srgbClr>
          </a:solidFill>
          <a:ln w="50760">
            <a:noFill/>
          </a:ln>
        </p:spPr>
        <p:style>
          <a:lnRef idx="0"/>
          <a:fillRef idx="0"/>
          <a:effectRef idx="0"/>
          <a:fontRef idx="minor"/>
        </p:style>
      </p:sp>
      <p:sp>
        <p:nvSpPr>
          <p:cNvPr id="73" name="CustomShape 10"/>
          <p:cNvSpPr/>
          <p:nvPr/>
        </p:nvSpPr>
        <p:spPr>
          <a:xfrm>
            <a:off x="9025560" y="-2160"/>
            <a:ext cx="8640" cy="621360"/>
          </a:xfrm>
          <a:prstGeom prst="rect">
            <a:avLst/>
          </a:prstGeom>
          <a:solidFill>
            <a:srgbClr val="ffffff">
              <a:alpha val="60000"/>
            </a:srgbClr>
          </a:solidFill>
          <a:ln w="50760">
            <a:noFill/>
          </a:ln>
        </p:spPr>
        <p:style>
          <a:lnRef idx="0"/>
          <a:fillRef idx="0"/>
          <a:effectRef idx="0"/>
          <a:fontRef idx="minor"/>
        </p:style>
      </p:sp>
      <p:sp>
        <p:nvSpPr>
          <p:cNvPr id="74" name="CustomShape 11"/>
          <p:cNvSpPr/>
          <p:nvPr/>
        </p:nvSpPr>
        <p:spPr>
          <a:xfrm>
            <a:off x="8975520" y="-2160"/>
            <a:ext cx="27000" cy="621360"/>
          </a:xfrm>
          <a:prstGeom prst="rect">
            <a:avLst/>
          </a:prstGeom>
          <a:solidFill>
            <a:srgbClr val="ffffff">
              <a:alpha val="40000"/>
            </a:srgbClr>
          </a:solidFill>
          <a:ln w="50760">
            <a:noFill/>
          </a:ln>
        </p:spPr>
        <p:style>
          <a:lnRef idx="0"/>
          <a:fillRef idx="0"/>
          <a:effectRef idx="0"/>
          <a:fontRef idx="minor"/>
        </p:style>
      </p:sp>
      <p:sp>
        <p:nvSpPr>
          <p:cNvPr id="75" name="CustomShape 12"/>
          <p:cNvSpPr/>
          <p:nvPr/>
        </p:nvSpPr>
        <p:spPr>
          <a:xfrm>
            <a:off x="8915760" y="360"/>
            <a:ext cx="54360" cy="585000"/>
          </a:xfrm>
          <a:prstGeom prst="rect">
            <a:avLst/>
          </a:prstGeom>
          <a:solidFill>
            <a:srgbClr val="ffffff">
              <a:alpha val="20000"/>
            </a:srgbClr>
          </a:solidFill>
          <a:ln w="50760">
            <a:noFill/>
          </a:ln>
        </p:spPr>
        <p:style>
          <a:lnRef idx="0"/>
          <a:fillRef idx="0"/>
          <a:effectRef idx="0"/>
          <a:fontRef idx="minor"/>
        </p:style>
      </p:sp>
      <p:sp>
        <p:nvSpPr>
          <p:cNvPr id="76" name="CustomShape 13"/>
          <p:cNvSpPr/>
          <p:nvPr/>
        </p:nvSpPr>
        <p:spPr>
          <a:xfrm>
            <a:off x="8873640" y="360"/>
            <a:ext cx="8640" cy="585000"/>
          </a:xfrm>
          <a:prstGeom prst="rect">
            <a:avLst/>
          </a:prstGeom>
          <a:solidFill>
            <a:srgbClr val="ffffff">
              <a:alpha val="31000"/>
            </a:srgbClr>
          </a:solidFill>
          <a:ln w="50760">
            <a:noFill/>
          </a:ln>
        </p:spPr>
        <p:style>
          <a:lnRef idx="0"/>
          <a:fillRef idx="0"/>
          <a:effectRef idx="0"/>
          <a:fontRef idx="minor"/>
        </p:style>
      </p:sp>
      <p:sp>
        <p:nvSpPr>
          <p:cNvPr id="77" name="PlaceHolder 14"/>
          <p:cNvSpPr>
            <a:spLocks noGrp="1"/>
          </p:cNvSpPr>
          <p:nvPr>
            <p:ph type="title"/>
          </p:nvPr>
        </p:nvSpPr>
        <p:spPr>
          <a:xfrm>
            <a:off x="457200" y="1143000"/>
            <a:ext cx="8229240" cy="1066320"/>
          </a:xfrm>
          <a:prstGeom prst="rect">
            <a:avLst/>
          </a:prstGeom>
        </p:spPr>
        <p:txBody>
          <a:bodyPr lIns="90000" rIns="90000" tIns="45000" bIns="45000" anchor="ctr"/>
          <a:p>
            <a:pPr>
              <a:lnSpc>
                <a:spcPct val="100000"/>
              </a:lnSpc>
            </a:pPr>
            <a:r>
              <a:rPr lang="en-US" sz="4000" strike="noStrike">
                <a:solidFill>
                  <a:srgbClr val="04617b"/>
                </a:solidFill>
                <a:latin typeface="Trebuchet MS"/>
              </a:rPr>
              <a:t>Click to edit Master title style</a:t>
            </a:r>
            <a:endParaRPr/>
          </a:p>
        </p:txBody>
      </p:sp>
      <p:sp>
        <p:nvSpPr>
          <p:cNvPr id="78" name="PlaceHolder 15"/>
          <p:cNvSpPr>
            <a:spLocks noGrp="1"/>
          </p:cNvSpPr>
          <p:nvPr>
            <p:ph type="body"/>
          </p:nvPr>
        </p:nvSpPr>
        <p:spPr>
          <a:xfrm>
            <a:off x="457200" y="2249280"/>
            <a:ext cx="8229240" cy="4324680"/>
          </a:xfrm>
          <a:prstGeom prst="rect">
            <a:avLst/>
          </a:prstGeom>
        </p:spPr>
        <p:txBody>
          <a:bodyPr lIns="90000" rIns="90000" tIns="45000" bIns="45000"/>
          <a:p>
            <a:pPr>
              <a:buSzPct val="45000"/>
              <a:buFont typeface="StarSymbol"/>
              <a:buChar char=""/>
            </a:pPr>
            <a:r>
              <a:rPr lang="en-US" sz="2800" strike="noStrike">
                <a:solidFill>
                  <a:srgbClr val="000000"/>
                </a:solidFill>
                <a:latin typeface="Georgia"/>
              </a:rPr>
              <a:t>Click to edit the outline text format</a:t>
            </a:r>
            <a:endParaRPr/>
          </a:p>
          <a:p>
            <a:pPr lvl="1">
              <a:buSzPct val="75000"/>
              <a:buFont typeface="StarSymbol"/>
              <a:buChar char=""/>
            </a:pPr>
            <a:r>
              <a:rPr lang="en-US" sz="2800" strike="noStrike">
                <a:solidFill>
                  <a:srgbClr val="000000"/>
                </a:solidFill>
                <a:latin typeface="Georgia"/>
              </a:rPr>
              <a:t>Second Outline Level</a:t>
            </a:r>
            <a:endParaRPr/>
          </a:p>
          <a:p>
            <a:pPr lvl="2">
              <a:buSzPct val="45000"/>
              <a:buFont typeface="StarSymbol"/>
              <a:buChar char=""/>
            </a:pPr>
            <a:r>
              <a:rPr lang="en-US" sz="2800" strike="noStrike">
                <a:solidFill>
                  <a:srgbClr val="000000"/>
                </a:solidFill>
                <a:latin typeface="Georgia"/>
              </a:rPr>
              <a:t>Third Outline Level</a:t>
            </a:r>
            <a:endParaRPr/>
          </a:p>
          <a:p>
            <a:pPr lvl="3">
              <a:buSzPct val="75000"/>
              <a:buFont typeface="StarSymbol"/>
              <a:buChar char=""/>
            </a:pPr>
            <a:r>
              <a:rPr lang="en-US" sz="2800" strike="noStrike">
                <a:solidFill>
                  <a:srgbClr val="000000"/>
                </a:solidFill>
                <a:latin typeface="Georgia"/>
              </a:rPr>
              <a:t>Fourth Outline Level</a:t>
            </a:r>
            <a:endParaRPr/>
          </a:p>
          <a:p>
            <a:pPr lvl="4">
              <a:buSzPct val="45000"/>
              <a:buFont typeface="StarSymbol"/>
              <a:buChar char=""/>
            </a:pPr>
            <a:r>
              <a:rPr lang="en-US" sz="2800" strike="noStrike">
                <a:solidFill>
                  <a:srgbClr val="000000"/>
                </a:solidFill>
                <a:latin typeface="Georgia"/>
              </a:rPr>
              <a:t>Fifth Outline Level</a:t>
            </a:r>
            <a:endParaRPr/>
          </a:p>
          <a:p>
            <a:pPr lvl="5">
              <a:buSzPct val="45000"/>
              <a:buFont typeface="StarSymbol"/>
              <a:buChar char=""/>
            </a:pPr>
            <a:r>
              <a:rPr lang="en-US" sz="2800" strike="noStrike">
                <a:solidFill>
                  <a:srgbClr val="000000"/>
                </a:solidFill>
                <a:latin typeface="Georgia"/>
              </a:rPr>
              <a:t>Sixth Outline Level</a:t>
            </a:r>
            <a:endParaRPr/>
          </a:p>
          <a:p>
            <a:pPr lvl="6">
              <a:buSzPct val="45000"/>
              <a:buFont typeface="StarSymbol"/>
              <a:buChar char=""/>
            </a:pPr>
            <a:r>
              <a:rPr lang="en-US" sz="2800" strike="noStrike">
                <a:solidFill>
                  <a:srgbClr val="000000"/>
                </a:solidFill>
                <a:latin typeface="Georgia"/>
              </a:rPr>
              <a:t>Seventh Outline LevelClick to edit Master text styles</a:t>
            </a:r>
            <a:endParaRPr/>
          </a:p>
          <a:p>
            <a:pPr lvl="7">
              <a:buSzPct val="45000"/>
              <a:buFont typeface="StarSymbol"/>
              <a:buChar char=""/>
            </a:pPr>
            <a:r>
              <a:rPr lang="en-US" sz="2600" strike="noStrike">
                <a:solidFill>
                  <a:srgbClr val="009dd9"/>
                </a:solidFill>
                <a:latin typeface="Georgia"/>
              </a:rPr>
              <a:t>Second level</a:t>
            </a:r>
            <a:endParaRPr/>
          </a:p>
          <a:p>
            <a:pPr lvl="8">
              <a:buSzPct val="45000"/>
              <a:buFont typeface="StarSymbol"/>
              <a:buChar char=""/>
            </a:pPr>
            <a:r>
              <a:rPr lang="en-US" sz="2400" strike="noStrike">
                <a:solidFill>
                  <a:srgbClr val="0f6fc6"/>
                </a:solidFill>
                <a:latin typeface="Georgia"/>
              </a:rPr>
              <a:t>Third level</a:t>
            </a:r>
            <a:endParaRPr/>
          </a:p>
          <a:p>
            <a:pPr lvl="9">
              <a:lnSpc>
                <a:spcPct val="100000"/>
              </a:lnSpc>
              <a:buSzPct val="45000"/>
              <a:buFont typeface="StarSymbol"/>
              <a:buChar char=""/>
            </a:pPr>
            <a:r>
              <a:rPr lang="en-US" sz="2200" strike="noStrike">
                <a:solidFill>
                  <a:srgbClr val="0f6fc6"/>
                </a:solidFill>
                <a:latin typeface="Georgia"/>
              </a:rPr>
              <a:t>Fourth level</a:t>
            </a:r>
            <a:endParaRPr/>
          </a:p>
          <a:p>
            <a:pPr lvl="9">
              <a:lnSpc>
                <a:spcPct val="100000"/>
              </a:lnSpc>
              <a:buSzPct val="45000"/>
              <a:buFont typeface="StarSymbol"/>
              <a:buChar char=""/>
            </a:pPr>
            <a:r>
              <a:rPr lang="en-US" sz="2000" strike="noStrike">
                <a:solidFill>
                  <a:srgbClr val="0bd0d9"/>
                </a:solidFill>
                <a:latin typeface="Georgia"/>
              </a:rPr>
              <a:t>Fifth level</a:t>
            </a:r>
            <a:endParaRPr/>
          </a:p>
        </p:txBody>
      </p:sp>
      <p:sp>
        <p:nvSpPr>
          <p:cNvPr id="79" name="PlaceHolder 16"/>
          <p:cNvSpPr>
            <a:spLocks noGrp="1"/>
          </p:cNvSpPr>
          <p:nvPr>
            <p:ph type="dt"/>
          </p:nvPr>
        </p:nvSpPr>
        <p:spPr>
          <a:xfrm>
            <a:off x="6586560" y="612720"/>
            <a:ext cx="956880" cy="456840"/>
          </a:xfrm>
          <a:prstGeom prst="rect">
            <a:avLst/>
          </a:prstGeom>
        </p:spPr>
        <p:txBody>
          <a:bodyPr lIns="90000" rIns="90000" tIns="45000" bIns="45000"/>
          <a:p>
            <a:pPr>
              <a:lnSpc>
                <a:spcPct val="100000"/>
              </a:lnSpc>
            </a:pPr>
            <a:r>
              <a:rPr lang="en-IN" sz="800" strike="noStrike">
                <a:solidFill>
                  <a:srgbClr val="009dd9"/>
                </a:solidFill>
                <a:latin typeface="Georgia"/>
              </a:rPr>
              <a:t>21/07/15</a:t>
            </a:r>
            <a:endParaRPr/>
          </a:p>
        </p:txBody>
      </p:sp>
      <p:sp>
        <p:nvSpPr>
          <p:cNvPr id="80" name="PlaceHolder 17"/>
          <p:cNvSpPr>
            <a:spLocks noGrp="1"/>
          </p:cNvSpPr>
          <p:nvPr>
            <p:ph type="ftr"/>
          </p:nvPr>
        </p:nvSpPr>
        <p:spPr>
          <a:xfrm>
            <a:off x="5257800" y="612720"/>
            <a:ext cx="1325520" cy="456840"/>
          </a:xfrm>
          <a:prstGeom prst="rect">
            <a:avLst/>
          </a:prstGeom>
        </p:spPr>
        <p:txBody>
          <a:bodyPr lIns="90000" rIns="90000" tIns="45000" bIns="45000"/>
          <a:p>
            <a:endParaRPr/>
          </a:p>
        </p:txBody>
      </p:sp>
      <p:sp>
        <p:nvSpPr>
          <p:cNvPr id="81" name="PlaceHolder 18"/>
          <p:cNvSpPr>
            <a:spLocks noGrp="1"/>
          </p:cNvSpPr>
          <p:nvPr>
            <p:ph type="sldNum"/>
          </p:nvPr>
        </p:nvSpPr>
        <p:spPr>
          <a:xfrm>
            <a:off x="8174880" y="2160"/>
            <a:ext cx="761760" cy="365400"/>
          </a:xfrm>
          <a:prstGeom prst="rect">
            <a:avLst/>
          </a:prstGeom>
        </p:spPr>
        <p:txBody>
          <a:bodyPr lIns="90000" rIns="90000" tIns="45000" bIns="45000" anchor="b"/>
          <a:p>
            <a:pPr algn="r">
              <a:lnSpc>
                <a:spcPct val="100000"/>
              </a:lnSpc>
            </a:pPr>
            <a:fld id="{42FB92AD-E4F8-4648-81D1-A874F4E07A6C}" type="slidenum">
              <a:rPr lang="en-IN" strike="noStrike">
                <a:solidFill>
                  <a:srgbClr val="ffffff"/>
                </a:solidFill>
                <a:latin typeface="Georgia"/>
              </a:rPr>
              <a:t>&lt;number&gt;</a:t>
            </a:fld>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16" name="CustomShape 1"/>
          <p:cNvSpPr/>
          <p:nvPr/>
        </p:nvSpPr>
        <p:spPr>
          <a:xfrm>
            <a:off x="0" y="366840"/>
            <a:ext cx="9143640" cy="83880"/>
          </a:xfrm>
          <a:prstGeom prst="rect">
            <a:avLst/>
          </a:prstGeom>
          <a:solidFill>
            <a:srgbClr val="009dd9">
              <a:alpha val="50000"/>
            </a:srgbClr>
          </a:solidFill>
          <a:ln w="50760">
            <a:noFill/>
          </a:ln>
        </p:spPr>
        <p:style>
          <a:lnRef idx="0"/>
          <a:fillRef idx="0"/>
          <a:effectRef idx="0"/>
          <a:fontRef idx="minor"/>
        </p:style>
      </p:sp>
      <p:sp>
        <p:nvSpPr>
          <p:cNvPr id="117" name="CustomShape 2"/>
          <p:cNvSpPr/>
          <p:nvPr/>
        </p:nvSpPr>
        <p:spPr>
          <a:xfrm>
            <a:off x="0" y="0"/>
            <a:ext cx="9143640" cy="310320"/>
          </a:xfrm>
          <a:prstGeom prst="rect">
            <a:avLst/>
          </a:prstGeom>
          <a:solidFill>
            <a:srgbClr val="04617b"/>
          </a:solidFill>
          <a:ln w="50760">
            <a:noFill/>
          </a:ln>
        </p:spPr>
        <p:style>
          <a:lnRef idx="0"/>
          <a:fillRef idx="0"/>
          <a:effectRef idx="0"/>
          <a:fontRef idx="minor"/>
        </p:style>
      </p:sp>
      <p:sp>
        <p:nvSpPr>
          <p:cNvPr id="118" name="CustomShape 3"/>
          <p:cNvSpPr/>
          <p:nvPr/>
        </p:nvSpPr>
        <p:spPr>
          <a:xfrm>
            <a:off x="0" y="308160"/>
            <a:ext cx="9143640" cy="91080"/>
          </a:xfrm>
          <a:prstGeom prst="rect">
            <a:avLst/>
          </a:prstGeom>
          <a:solidFill>
            <a:srgbClr val="009dd9"/>
          </a:solidFill>
          <a:ln w="50760">
            <a:noFill/>
          </a:ln>
        </p:spPr>
        <p:style>
          <a:lnRef idx="0"/>
          <a:fillRef idx="0"/>
          <a:effectRef idx="0"/>
          <a:fontRef idx="minor"/>
        </p:style>
      </p:sp>
      <p:sp>
        <p:nvSpPr>
          <p:cNvPr id="119" name="CustomShape 4"/>
          <p:cNvSpPr/>
          <p:nvPr/>
        </p:nvSpPr>
        <p:spPr>
          <a:xfrm flipV="1">
            <a:off x="5410080" y="360360"/>
            <a:ext cx="3733560" cy="90720"/>
          </a:xfrm>
          <a:prstGeom prst="rect">
            <a:avLst/>
          </a:prstGeom>
          <a:solidFill>
            <a:srgbClr val="009dd9"/>
          </a:solidFill>
          <a:ln w="50760">
            <a:noFill/>
          </a:ln>
        </p:spPr>
        <p:style>
          <a:lnRef idx="0"/>
          <a:fillRef idx="0"/>
          <a:effectRef idx="0"/>
          <a:fontRef idx="minor"/>
        </p:style>
      </p:sp>
      <p:sp>
        <p:nvSpPr>
          <p:cNvPr id="120" name="CustomShape 5"/>
          <p:cNvSpPr/>
          <p:nvPr/>
        </p:nvSpPr>
        <p:spPr>
          <a:xfrm flipV="1">
            <a:off x="5410080" y="435960"/>
            <a:ext cx="3733560" cy="179640"/>
          </a:xfrm>
          <a:prstGeom prst="rect">
            <a:avLst/>
          </a:prstGeom>
          <a:solidFill>
            <a:srgbClr val="009dd9">
              <a:alpha val="50000"/>
            </a:srgbClr>
          </a:solidFill>
          <a:ln w="50760">
            <a:noFill/>
          </a:ln>
        </p:spPr>
        <p:style>
          <a:lnRef idx="0"/>
          <a:fillRef idx="0"/>
          <a:effectRef idx="0"/>
          <a:fontRef idx="minor"/>
        </p:style>
      </p:sp>
      <p:sp>
        <p:nvSpPr>
          <p:cNvPr id="121" name="CustomShape 6"/>
          <p:cNvSpPr/>
          <p:nvPr/>
        </p:nvSpPr>
        <p:spPr>
          <a:xfrm>
            <a:off x="5407200" y="497520"/>
            <a:ext cx="3062880" cy="27000"/>
          </a:xfrm>
          <a:prstGeom prst="roundRect">
            <a:avLst>
              <a:gd name="adj" fmla="val 14400"/>
            </a:avLst>
          </a:prstGeom>
          <a:solidFill>
            <a:srgbClr val="ffffff"/>
          </a:solidFill>
          <a:ln w="50760">
            <a:noFill/>
          </a:ln>
        </p:spPr>
        <p:style>
          <a:lnRef idx="0"/>
          <a:fillRef idx="0"/>
          <a:effectRef idx="0"/>
          <a:fontRef idx="minor"/>
        </p:style>
      </p:sp>
      <p:sp>
        <p:nvSpPr>
          <p:cNvPr id="122" name="CustomShape 7"/>
          <p:cNvSpPr/>
          <p:nvPr/>
        </p:nvSpPr>
        <p:spPr>
          <a:xfrm>
            <a:off x="7373520" y="588960"/>
            <a:ext cx="1599840" cy="36360"/>
          </a:xfrm>
          <a:prstGeom prst="roundRect">
            <a:avLst>
              <a:gd name="adj" fmla="val 14400"/>
            </a:avLst>
          </a:prstGeom>
          <a:solidFill>
            <a:srgbClr val="ffffff"/>
          </a:solidFill>
          <a:ln w="50760">
            <a:noFill/>
          </a:ln>
        </p:spPr>
        <p:style>
          <a:lnRef idx="0"/>
          <a:fillRef idx="0"/>
          <a:effectRef idx="0"/>
          <a:fontRef idx="minor"/>
        </p:style>
      </p:sp>
      <p:sp>
        <p:nvSpPr>
          <p:cNvPr id="123" name="CustomShape 8"/>
          <p:cNvSpPr/>
          <p:nvPr/>
        </p:nvSpPr>
        <p:spPr>
          <a:xfrm>
            <a:off x="9084960" y="-2160"/>
            <a:ext cx="57240" cy="621360"/>
          </a:xfrm>
          <a:prstGeom prst="rect">
            <a:avLst/>
          </a:prstGeom>
          <a:solidFill>
            <a:srgbClr val="ffffff">
              <a:alpha val="66000"/>
            </a:srgbClr>
          </a:solidFill>
          <a:ln w="50760">
            <a:noFill/>
          </a:ln>
        </p:spPr>
        <p:style>
          <a:lnRef idx="0"/>
          <a:fillRef idx="0"/>
          <a:effectRef idx="0"/>
          <a:fontRef idx="minor"/>
        </p:style>
      </p:sp>
      <p:sp>
        <p:nvSpPr>
          <p:cNvPr id="124" name="CustomShape 9"/>
          <p:cNvSpPr/>
          <p:nvPr/>
        </p:nvSpPr>
        <p:spPr>
          <a:xfrm>
            <a:off x="9044640" y="-2160"/>
            <a:ext cx="27000" cy="621360"/>
          </a:xfrm>
          <a:prstGeom prst="rect">
            <a:avLst/>
          </a:prstGeom>
          <a:solidFill>
            <a:srgbClr val="ffffff">
              <a:alpha val="66000"/>
            </a:srgbClr>
          </a:solidFill>
          <a:ln w="50760">
            <a:noFill/>
          </a:ln>
        </p:spPr>
        <p:style>
          <a:lnRef idx="0"/>
          <a:fillRef idx="0"/>
          <a:effectRef idx="0"/>
          <a:fontRef idx="minor"/>
        </p:style>
      </p:sp>
      <p:sp>
        <p:nvSpPr>
          <p:cNvPr id="125" name="CustomShape 10"/>
          <p:cNvSpPr/>
          <p:nvPr/>
        </p:nvSpPr>
        <p:spPr>
          <a:xfrm>
            <a:off x="9025560" y="-2160"/>
            <a:ext cx="8640" cy="621360"/>
          </a:xfrm>
          <a:prstGeom prst="rect">
            <a:avLst/>
          </a:prstGeom>
          <a:solidFill>
            <a:srgbClr val="ffffff">
              <a:alpha val="60000"/>
            </a:srgbClr>
          </a:solidFill>
          <a:ln w="50760">
            <a:noFill/>
          </a:ln>
        </p:spPr>
        <p:style>
          <a:lnRef idx="0"/>
          <a:fillRef idx="0"/>
          <a:effectRef idx="0"/>
          <a:fontRef idx="minor"/>
        </p:style>
      </p:sp>
      <p:sp>
        <p:nvSpPr>
          <p:cNvPr id="126" name="CustomShape 11"/>
          <p:cNvSpPr/>
          <p:nvPr/>
        </p:nvSpPr>
        <p:spPr>
          <a:xfrm>
            <a:off x="8975520" y="-2160"/>
            <a:ext cx="27000" cy="621360"/>
          </a:xfrm>
          <a:prstGeom prst="rect">
            <a:avLst/>
          </a:prstGeom>
          <a:solidFill>
            <a:srgbClr val="ffffff">
              <a:alpha val="40000"/>
            </a:srgbClr>
          </a:solidFill>
          <a:ln w="50760">
            <a:noFill/>
          </a:ln>
        </p:spPr>
        <p:style>
          <a:lnRef idx="0"/>
          <a:fillRef idx="0"/>
          <a:effectRef idx="0"/>
          <a:fontRef idx="minor"/>
        </p:style>
      </p:sp>
      <p:sp>
        <p:nvSpPr>
          <p:cNvPr id="127" name="CustomShape 12"/>
          <p:cNvSpPr/>
          <p:nvPr/>
        </p:nvSpPr>
        <p:spPr>
          <a:xfrm>
            <a:off x="8915760" y="360"/>
            <a:ext cx="54360" cy="585000"/>
          </a:xfrm>
          <a:prstGeom prst="rect">
            <a:avLst/>
          </a:prstGeom>
          <a:solidFill>
            <a:srgbClr val="ffffff">
              <a:alpha val="20000"/>
            </a:srgbClr>
          </a:solidFill>
          <a:ln w="50760">
            <a:noFill/>
          </a:ln>
        </p:spPr>
        <p:style>
          <a:lnRef idx="0"/>
          <a:fillRef idx="0"/>
          <a:effectRef idx="0"/>
          <a:fontRef idx="minor"/>
        </p:style>
      </p:sp>
      <p:sp>
        <p:nvSpPr>
          <p:cNvPr id="128" name="CustomShape 13"/>
          <p:cNvSpPr/>
          <p:nvPr/>
        </p:nvSpPr>
        <p:spPr>
          <a:xfrm>
            <a:off x="8873640" y="360"/>
            <a:ext cx="8640" cy="585000"/>
          </a:xfrm>
          <a:prstGeom prst="rect">
            <a:avLst/>
          </a:prstGeom>
          <a:solidFill>
            <a:srgbClr val="ffffff">
              <a:alpha val="31000"/>
            </a:srgbClr>
          </a:solidFill>
          <a:ln w="50760">
            <a:noFill/>
          </a:ln>
        </p:spPr>
        <p:style>
          <a:lnRef idx="0"/>
          <a:fillRef idx="0"/>
          <a:effectRef idx="0"/>
          <a:fontRef idx="minor"/>
        </p:style>
      </p:sp>
      <p:sp>
        <p:nvSpPr>
          <p:cNvPr id="129" name="PlaceHolder 14"/>
          <p:cNvSpPr>
            <a:spLocks noGrp="1"/>
          </p:cNvSpPr>
          <p:nvPr>
            <p:ph type="title"/>
          </p:nvPr>
        </p:nvSpPr>
        <p:spPr>
          <a:xfrm>
            <a:off x="457200" y="1143000"/>
            <a:ext cx="8229240" cy="1066320"/>
          </a:xfrm>
          <a:prstGeom prst="rect">
            <a:avLst/>
          </a:prstGeom>
        </p:spPr>
        <p:txBody>
          <a:bodyPr lIns="90000" rIns="90000" tIns="45000" bIns="45000" anchor="ctr"/>
          <a:p>
            <a:pPr>
              <a:lnSpc>
                <a:spcPct val="100000"/>
              </a:lnSpc>
            </a:pPr>
            <a:r>
              <a:rPr lang="en-US" sz="4000" strike="noStrike">
                <a:solidFill>
                  <a:srgbClr val="04617b"/>
                </a:solidFill>
                <a:latin typeface="Trebuchet MS"/>
              </a:rPr>
              <a:t>Click to edit Master title style</a:t>
            </a:r>
            <a:endParaRPr/>
          </a:p>
        </p:txBody>
      </p:sp>
      <p:sp>
        <p:nvSpPr>
          <p:cNvPr id="130" name="PlaceHolder 15"/>
          <p:cNvSpPr>
            <a:spLocks noGrp="1"/>
          </p:cNvSpPr>
          <p:nvPr>
            <p:ph type="body"/>
          </p:nvPr>
        </p:nvSpPr>
        <p:spPr>
          <a:xfrm>
            <a:off x="457200" y="2249280"/>
            <a:ext cx="8229240" cy="4324680"/>
          </a:xfrm>
          <a:prstGeom prst="rect">
            <a:avLst/>
          </a:prstGeom>
        </p:spPr>
        <p:txBody>
          <a:bodyPr lIns="90000" rIns="90000" tIns="45000" bIns="45000"/>
          <a:p>
            <a:pPr>
              <a:buSzPct val="45000"/>
              <a:buFont typeface="StarSymbol"/>
              <a:buChar char=""/>
            </a:pPr>
            <a:r>
              <a:rPr lang="en-US" sz="2800" strike="noStrike">
                <a:solidFill>
                  <a:srgbClr val="000000"/>
                </a:solidFill>
                <a:latin typeface="Georgia"/>
              </a:rPr>
              <a:t>Click to edit the outline text format</a:t>
            </a:r>
            <a:endParaRPr/>
          </a:p>
          <a:p>
            <a:pPr lvl="1">
              <a:buSzPct val="75000"/>
              <a:buFont typeface="StarSymbol"/>
              <a:buChar char=""/>
            </a:pPr>
            <a:r>
              <a:rPr lang="en-US" sz="2800" strike="noStrike">
                <a:solidFill>
                  <a:srgbClr val="000000"/>
                </a:solidFill>
                <a:latin typeface="Georgia"/>
              </a:rPr>
              <a:t>Second Outline Level</a:t>
            </a:r>
            <a:endParaRPr/>
          </a:p>
          <a:p>
            <a:pPr lvl="2">
              <a:buSzPct val="45000"/>
              <a:buFont typeface="StarSymbol"/>
              <a:buChar char=""/>
            </a:pPr>
            <a:r>
              <a:rPr lang="en-US" sz="2800" strike="noStrike">
                <a:solidFill>
                  <a:srgbClr val="000000"/>
                </a:solidFill>
                <a:latin typeface="Georgia"/>
              </a:rPr>
              <a:t>Third Outline Level</a:t>
            </a:r>
            <a:endParaRPr/>
          </a:p>
          <a:p>
            <a:pPr lvl="3">
              <a:buSzPct val="75000"/>
              <a:buFont typeface="StarSymbol"/>
              <a:buChar char=""/>
            </a:pPr>
            <a:r>
              <a:rPr lang="en-US" sz="2800" strike="noStrike">
                <a:solidFill>
                  <a:srgbClr val="000000"/>
                </a:solidFill>
                <a:latin typeface="Georgia"/>
              </a:rPr>
              <a:t>Fourth Outline Level</a:t>
            </a:r>
            <a:endParaRPr/>
          </a:p>
          <a:p>
            <a:pPr lvl="4">
              <a:buSzPct val="45000"/>
              <a:buFont typeface="StarSymbol"/>
              <a:buChar char=""/>
            </a:pPr>
            <a:r>
              <a:rPr lang="en-US" sz="2800" strike="noStrike">
                <a:solidFill>
                  <a:srgbClr val="000000"/>
                </a:solidFill>
                <a:latin typeface="Georgia"/>
              </a:rPr>
              <a:t>Fifth Outline Level</a:t>
            </a:r>
            <a:endParaRPr/>
          </a:p>
          <a:p>
            <a:pPr lvl="5">
              <a:buSzPct val="45000"/>
              <a:buFont typeface="StarSymbol"/>
              <a:buChar char=""/>
            </a:pPr>
            <a:r>
              <a:rPr lang="en-US" sz="2800" strike="noStrike">
                <a:solidFill>
                  <a:srgbClr val="000000"/>
                </a:solidFill>
                <a:latin typeface="Georgia"/>
              </a:rPr>
              <a:t>Sixth Outline Level</a:t>
            </a:r>
            <a:endParaRPr/>
          </a:p>
          <a:p>
            <a:pPr lvl="6">
              <a:buSzPct val="45000"/>
              <a:buFont typeface="StarSymbol"/>
              <a:buChar char=""/>
            </a:pPr>
            <a:r>
              <a:rPr lang="en-US" sz="2800" strike="noStrike">
                <a:solidFill>
                  <a:srgbClr val="000000"/>
                </a:solidFill>
                <a:latin typeface="Georgia"/>
              </a:rPr>
              <a:t>Seventh Outline LevelClick to edit Master text styles</a:t>
            </a:r>
            <a:endParaRPr/>
          </a:p>
          <a:p>
            <a:pPr lvl="7">
              <a:buSzPct val="45000"/>
              <a:buFont typeface="StarSymbol"/>
              <a:buChar char=""/>
            </a:pPr>
            <a:r>
              <a:rPr lang="en-US" sz="2600" strike="noStrike">
                <a:solidFill>
                  <a:srgbClr val="009dd9"/>
                </a:solidFill>
                <a:latin typeface="Georgia"/>
              </a:rPr>
              <a:t>Second level</a:t>
            </a:r>
            <a:endParaRPr/>
          </a:p>
          <a:p>
            <a:pPr lvl="8">
              <a:buSzPct val="45000"/>
              <a:buFont typeface="StarSymbol"/>
              <a:buChar char=""/>
            </a:pPr>
            <a:r>
              <a:rPr lang="en-US" sz="2400" strike="noStrike">
                <a:solidFill>
                  <a:srgbClr val="0f6fc6"/>
                </a:solidFill>
                <a:latin typeface="Georgia"/>
              </a:rPr>
              <a:t>Third level</a:t>
            </a:r>
            <a:endParaRPr/>
          </a:p>
          <a:p>
            <a:pPr lvl="9">
              <a:lnSpc>
                <a:spcPct val="100000"/>
              </a:lnSpc>
              <a:buSzPct val="45000"/>
              <a:buFont typeface="StarSymbol"/>
              <a:buChar char=""/>
            </a:pPr>
            <a:r>
              <a:rPr lang="en-US" sz="2200" strike="noStrike">
                <a:solidFill>
                  <a:srgbClr val="0f6fc6"/>
                </a:solidFill>
                <a:latin typeface="Georgia"/>
              </a:rPr>
              <a:t>Fourth level</a:t>
            </a:r>
            <a:endParaRPr/>
          </a:p>
          <a:p>
            <a:pPr lvl="9">
              <a:lnSpc>
                <a:spcPct val="100000"/>
              </a:lnSpc>
              <a:buSzPct val="45000"/>
              <a:buFont typeface="StarSymbol"/>
              <a:buChar char=""/>
            </a:pPr>
            <a:r>
              <a:rPr lang="en-US" sz="2000" strike="noStrike">
                <a:solidFill>
                  <a:srgbClr val="0bd0d9"/>
                </a:solidFill>
                <a:latin typeface="Georgia"/>
              </a:rPr>
              <a:t>Fifth level</a:t>
            </a:r>
            <a:endParaRPr/>
          </a:p>
        </p:txBody>
      </p:sp>
      <p:sp>
        <p:nvSpPr>
          <p:cNvPr id="131" name="PlaceHolder 16"/>
          <p:cNvSpPr>
            <a:spLocks noGrp="1"/>
          </p:cNvSpPr>
          <p:nvPr>
            <p:ph type="dt"/>
          </p:nvPr>
        </p:nvSpPr>
        <p:spPr>
          <a:xfrm>
            <a:off x="6586560" y="612720"/>
            <a:ext cx="956880" cy="456840"/>
          </a:xfrm>
          <a:prstGeom prst="rect">
            <a:avLst/>
          </a:prstGeom>
        </p:spPr>
        <p:txBody>
          <a:bodyPr lIns="90000" rIns="90000" tIns="45000" bIns="45000"/>
          <a:p>
            <a:pPr>
              <a:lnSpc>
                <a:spcPct val="100000"/>
              </a:lnSpc>
            </a:pPr>
            <a:r>
              <a:rPr lang="en-IN" sz="800" strike="noStrike">
                <a:solidFill>
                  <a:srgbClr val="009dd9"/>
                </a:solidFill>
                <a:latin typeface="Georgia"/>
              </a:rPr>
              <a:t>21/07/15</a:t>
            </a:r>
            <a:endParaRPr/>
          </a:p>
        </p:txBody>
      </p:sp>
      <p:sp>
        <p:nvSpPr>
          <p:cNvPr id="132" name="PlaceHolder 17"/>
          <p:cNvSpPr>
            <a:spLocks noGrp="1"/>
          </p:cNvSpPr>
          <p:nvPr>
            <p:ph type="ftr"/>
          </p:nvPr>
        </p:nvSpPr>
        <p:spPr>
          <a:xfrm>
            <a:off x="5257800" y="612720"/>
            <a:ext cx="1325520" cy="456840"/>
          </a:xfrm>
          <a:prstGeom prst="rect">
            <a:avLst/>
          </a:prstGeom>
        </p:spPr>
        <p:txBody>
          <a:bodyPr lIns="90000" rIns="90000" tIns="45000" bIns="45000"/>
          <a:p>
            <a:endParaRPr/>
          </a:p>
        </p:txBody>
      </p:sp>
      <p:sp>
        <p:nvSpPr>
          <p:cNvPr id="133" name="PlaceHolder 18"/>
          <p:cNvSpPr>
            <a:spLocks noGrp="1"/>
          </p:cNvSpPr>
          <p:nvPr>
            <p:ph type="sldNum"/>
          </p:nvPr>
        </p:nvSpPr>
        <p:spPr>
          <a:xfrm>
            <a:off x="8174880" y="2160"/>
            <a:ext cx="761760" cy="365400"/>
          </a:xfrm>
          <a:prstGeom prst="rect">
            <a:avLst/>
          </a:prstGeom>
        </p:spPr>
        <p:txBody>
          <a:bodyPr lIns="90000" rIns="90000" tIns="45000" bIns="45000" anchor="b"/>
          <a:p>
            <a:pPr algn="r">
              <a:lnSpc>
                <a:spcPct val="100000"/>
              </a:lnSpc>
            </a:pPr>
            <a:fld id="{447D83B5-38C8-4C1C-97BB-B450B8CEC1BC}" type="slidenum">
              <a:rPr lang="en-IN" strike="noStrike">
                <a:solidFill>
                  <a:srgbClr val="ffffff"/>
                </a:solidFill>
                <a:latin typeface="Georgia"/>
              </a:rPr>
              <a:t>&lt;number&gt;</a:t>
            </a:fld>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3" name="TextShape 1"/>
          <p:cNvSpPr txBox="1"/>
          <p:nvPr/>
        </p:nvSpPr>
        <p:spPr>
          <a:xfrm>
            <a:off x="0" y="2952000"/>
            <a:ext cx="9144000" cy="934560"/>
          </a:xfrm>
          <a:prstGeom prst="rect">
            <a:avLst/>
          </a:prstGeom>
          <a:noFill/>
          <a:ln>
            <a:noFill/>
          </a:ln>
        </p:spPr>
        <p:txBody>
          <a:bodyPr lIns="90000" rIns="90000" tIns="45000" bIns="45000"/>
          <a:p>
            <a:r>
              <a:rPr lang="en-IN" sz="6000">
                <a:solidFill>
                  <a:srgbClr val="ffffff"/>
                </a:solidFill>
                <a:latin typeface="Times New Roman"/>
              </a:rPr>
              <a:t>	</a:t>
            </a:r>
            <a:r>
              <a:rPr lang="en-IN" sz="6000">
                <a:solidFill>
                  <a:srgbClr val="ffffff"/>
                </a:solidFill>
                <a:latin typeface="Times New Roman"/>
              </a:rPr>
              <a:t>	</a:t>
            </a:r>
            <a:r>
              <a:rPr lang="en-IN" sz="6000">
                <a:solidFill>
                  <a:srgbClr val="ffffff"/>
                </a:solidFill>
                <a:latin typeface="Times New Roman"/>
              </a:rPr>
              <a:t>	</a:t>
            </a:r>
            <a:r>
              <a:rPr lang="en-IN" sz="6000">
                <a:solidFill>
                  <a:srgbClr val="ffffff"/>
                </a:solidFill>
                <a:latin typeface="Times New Roman"/>
              </a:rPr>
              <a:t>	</a:t>
            </a:r>
            <a:r>
              <a:rPr lang="en-IN" sz="6000">
                <a:solidFill>
                  <a:srgbClr val="ffffff"/>
                </a:solidFill>
                <a:latin typeface="Times New Roman"/>
              </a:rPr>
              <a:t>	</a:t>
            </a:r>
            <a:r>
              <a:rPr lang="en-IN" sz="6000">
                <a:solidFill>
                  <a:srgbClr val="ffffff"/>
                </a:solidFill>
                <a:latin typeface="Times New Roman"/>
              </a:rPr>
              <a:t>	</a:t>
            </a:r>
            <a:r>
              <a:rPr lang="en-IN" sz="6000">
                <a:solidFill>
                  <a:srgbClr val="ffffff"/>
                </a:solidFill>
                <a:latin typeface="Times New Roman"/>
              </a:rPr>
              <a:t>DLMS Protocol</a:t>
            </a:r>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1" name="TextShape 1"/>
          <p:cNvSpPr txBox="1"/>
          <p:nvPr/>
        </p:nvSpPr>
        <p:spPr>
          <a:xfrm>
            <a:off x="0" y="642960"/>
            <a:ext cx="9143640" cy="1066320"/>
          </a:xfrm>
          <a:prstGeom prst="rect">
            <a:avLst/>
          </a:prstGeom>
          <a:noFill/>
          <a:ln>
            <a:noFill/>
          </a:ln>
        </p:spPr>
        <p:txBody>
          <a:bodyPr lIns="90000" rIns="90000" tIns="45000" bIns="45000" anchor="ctr"/>
          <a:p>
            <a:pPr algn="ctr">
              <a:lnSpc>
                <a:spcPct val="100000"/>
              </a:lnSpc>
            </a:pPr>
            <a:r>
              <a:rPr lang="en-US" sz="4000" strike="noStrike">
                <a:solidFill>
                  <a:srgbClr val="0f6fc6"/>
                </a:solidFill>
                <a:latin typeface="Goudy Old Style"/>
              </a:rPr>
              <a:t>DLMS Protocol Stack</a:t>
            </a:r>
            <a:endParaRPr/>
          </a:p>
        </p:txBody>
      </p:sp>
      <p:pic>
        <p:nvPicPr>
          <p:cNvPr id="192" name="Content Placeholder 3" descr=""/>
          <p:cNvPicPr/>
          <p:nvPr/>
        </p:nvPicPr>
        <p:blipFill>
          <a:blip r:embed="rId1"/>
          <a:stretch/>
        </p:blipFill>
        <p:spPr>
          <a:xfrm>
            <a:off x="504000" y="2062800"/>
            <a:ext cx="8375400" cy="4514400"/>
          </a:xfrm>
          <a:prstGeom prst="rect">
            <a:avLst/>
          </a:prstGeom>
          <a:ln>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3" name="TextShape 1"/>
          <p:cNvSpPr txBox="1"/>
          <p:nvPr/>
        </p:nvSpPr>
        <p:spPr>
          <a:xfrm>
            <a:off x="-143640" y="1651320"/>
            <a:ext cx="9143640" cy="4324680"/>
          </a:xfrm>
          <a:prstGeom prst="rect">
            <a:avLst/>
          </a:prstGeom>
          <a:noFill/>
          <a:ln>
            <a:noFill/>
          </a:ln>
        </p:spPr>
        <p:txBody>
          <a:bodyPr lIns="90000" rIns="90000" tIns="45000" bIns="45000"/>
          <a:p>
            <a:pPr algn="just">
              <a:lnSpc>
                <a:spcPct val="100000"/>
              </a:lnSpc>
              <a:buSzPct val="70000"/>
              <a:buFont typeface="StarSymbol"/>
              <a:buChar char=""/>
            </a:pPr>
            <a:r>
              <a:rPr lang="en-US" sz="2400" strike="noStrike">
                <a:solidFill>
                  <a:srgbClr val="000000"/>
                </a:solidFill>
                <a:latin typeface="Times New Roman"/>
              </a:rPr>
              <a:t>The most commonly used standard for meter data exchange is the FLAG protocol, for the purposes of electricity metering .</a:t>
            </a:r>
            <a:endParaRPr/>
          </a:p>
          <a:p>
            <a:pPr algn="just">
              <a:lnSpc>
                <a:spcPct val="100000"/>
              </a:lnSpc>
              <a:buSzPct val="70000"/>
              <a:buFont typeface="StarSymbol"/>
              <a:buChar char=""/>
            </a:pPr>
            <a:endParaRPr/>
          </a:p>
          <a:p>
            <a:pPr algn="just">
              <a:lnSpc>
                <a:spcPct val="100000"/>
              </a:lnSpc>
              <a:buSzPct val="70000"/>
              <a:buFont typeface="StarSymbol"/>
              <a:buChar char=""/>
            </a:pPr>
            <a:r>
              <a:rPr lang="en-US" sz="2400" strike="noStrike">
                <a:solidFill>
                  <a:srgbClr val="000000"/>
                </a:solidFill>
                <a:latin typeface="Times New Roman"/>
              </a:rPr>
              <a:t>the Euridis protocol used mainly in France over twisted pairs for electricity metering.</a:t>
            </a:r>
            <a:endParaRPr/>
          </a:p>
          <a:p>
            <a:pPr algn="just">
              <a:lnSpc>
                <a:spcPct val="100000"/>
              </a:lnSpc>
              <a:buSzPct val="70000"/>
              <a:buFont typeface="StarSymbol"/>
              <a:buChar char=""/>
            </a:pPr>
            <a:endParaRPr/>
          </a:p>
          <a:p>
            <a:pPr algn="just">
              <a:lnSpc>
                <a:spcPct val="100000"/>
              </a:lnSpc>
              <a:buSzPct val="70000"/>
              <a:buFont typeface="StarSymbol"/>
              <a:buChar char=""/>
            </a:pPr>
            <a:r>
              <a:rPr lang="en-US" sz="2400" strike="noStrike">
                <a:solidFill>
                  <a:srgbClr val="000000"/>
                </a:solidFill>
                <a:latin typeface="Times New Roman"/>
              </a:rPr>
              <a:t>MBUS for heat metering.</a:t>
            </a:r>
            <a:endParaRPr/>
          </a:p>
          <a:p>
            <a:pPr algn="just">
              <a:lnSpc>
                <a:spcPct val="100000"/>
              </a:lnSpc>
              <a:buSzPct val="70000"/>
              <a:buFont typeface="StarSymbol"/>
              <a:buChar char=""/>
            </a:pPr>
            <a:endParaRPr/>
          </a:p>
          <a:p>
            <a:pPr algn="just">
              <a:lnSpc>
                <a:spcPct val="100000"/>
              </a:lnSpc>
              <a:buSzPct val="70000"/>
              <a:buFont typeface="StarSymbol"/>
              <a:buChar char=""/>
            </a:pPr>
            <a:r>
              <a:rPr lang="en-US" sz="2400" strike="noStrike">
                <a:solidFill>
                  <a:srgbClr val="000000"/>
                </a:solidFill>
                <a:latin typeface="Times New Roman"/>
              </a:rPr>
              <a:t>IEC 60870-5-102:1996 for transmission of integrated totals, in and between transmission and distribution stations.</a:t>
            </a:r>
            <a:endParaRPr/>
          </a:p>
          <a:p>
            <a:pPr algn="just">
              <a:lnSpc>
                <a:spcPct val="100000"/>
              </a:lnSpc>
              <a:buSzPct val="70000"/>
              <a:buFont typeface="StarSymbol"/>
              <a:buChar char=""/>
            </a:pPr>
            <a:endParaRPr/>
          </a:p>
          <a:p>
            <a:pPr algn="just">
              <a:lnSpc>
                <a:spcPct val="100000"/>
              </a:lnSpc>
              <a:buSzPct val="70000"/>
              <a:buFont typeface="StarSymbol"/>
              <a:buChar char=""/>
            </a:pPr>
            <a:r>
              <a:rPr lang="en-US" sz="2400" strike="noStrike">
                <a:solidFill>
                  <a:srgbClr val="000000"/>
                </a:solidFill>
                <a:latin typeface="Times New Roman"/>
              </a:rPr>
              <a:t>in North America, the ANSI C12.18 (optical port), C12.19 (utility tables) and C12.21 (communication through telephone modems).</a:t>
            </a:r>
            <a:endParaRPr/>
          </a:p>
        </p:txBody>
      </p:sp>
      <p:sp>
        <p:nvSpPr>
          <p:cNvPr id="194" name="TextShape 2"/>
          <p:cNvSpPr txBox="1"/>
          <p:nvPr/>
        </p:nvSpPr>
        <p:spPr>
          <a:xfrm>
            <a:off x="0" y="678960"/>
            <a:ext cx="9143640" cy="1066320"/>
          </a:xfrm>
          <a:prstGeom prst="rect">
            <a:avLst/>
          </a:prstGeom>
          <a:noFill/>
          <a:ln>
            <a:noFill/>
          </a:ln>
        </p:spPr>
        <p:txBody>
          <a:bodyPr lIns="90000" rIns="90000" tIns="45000" bIns="45000" anchor="ctr"/>
          <a:p>
            <a:pPr algn="ctr">
              <a:lnSpc>
                <a:spcPct val="100000"/>
              </a:lnSpc>
            </a:pPr>
            <a:r>
              <a:rPr lang="en-US" sz="4000" strike="noStrike">
                <a:solidFill>
                  <a:srgbClr val="0f6fc6"/>
                </a:solidFill>
                <a:latin typeface="Times New Roman"/>
              </a:rPr>
              <a:t>Why DLMS </a:t>
            </a:r>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5" name="TextShape 1"/>
          <p:cNvSpPr txBox="1"/>
          <p:nvPr/>
        </p:nvSpPr>
        <p:spPr>
          <a:xfrm>
            <a:off x="0" y="642960"/>
            <a:ext cx="9143640" cy="1066320"/>
          </a:xfrm>
          <a:prstGeom prst="rect">
            <a:avLst/>
          </a:prstGeom>
          <a:noFill/>
          <a:ln>
            <a:noFill/>
          </a:ln>
        </p:spPr>
        <p:txBody>
          <a:bodyPr lIns="90000" rIns="90000" tIns="45000" bIns="45000" anchor="ctr"/>
          <a:p>
            <a:pPr algn="ctr">
              <a:lnSpc>
                <a:spcPct val="100000"/>
              </a:lnSpc>
            </a:pPr>
            <a:r>
              <a:rPr lang="en-US" sz="4000" strike="noStrike">
                <a:solidFill>
                  <a:srgbClr val="0f6fc6"/>
                </a:solidFill>
                <a:latin typeface="Times New Roman"/>
              </a:rPr>
              <a:t>Why DLMS </a:t>
            </a:r>
            <a:endParaRPr/>
          </a:p>
        </p:txBody>
      </p:sp>
      <p:sp>
        <p:nvSpPr>
          <p:cNvPr id="196" name="TextShape 2"/>
          <p:cNvSpPr txBox="1"/>
          <p:nvPr/>
        </p:nvSpPr>
        <p:spPr>
          <a:xfrm>
            <a:off x="0" y="1800000"/>
            <a:ext cx="9143640" cy="5058000"/>
          </a:xfrm>
          <a:prstGeom prst="rect">
            <a:avLst/>
          </a:prstGeom>
          <a:noFill/>
          <a:ln>
            <a:noFill/>
          </a:ln>
        </p:spPr>
        <p:txBody>
          <a:bodyPr lIns="90000" rIns="90000" tIns="45000" bIns="45000"/>
          <a:p>
            <a:pPr algn="just">
              <a:lnSpc>
                <a:spcPct val="100000"/>
              </a:lnSpc>
              <a:buFont typeface="StarSymbol"/>
              <a:buChar char=""/>
            </a:pPr>
            <a:r>
              <a:rPr lang="en-US" sz="2400" strike="noStrike">
                <a:solidFill>
                  <a:srgbClr val="000000"/>
                </a:solidFill>
                <a:latin typeface="Times New Roman"/>
              </a:rPr>
              <a:t>Its has been selected by both the electricity and the water/gas/heat metering community as the standard of choice.</a:t>
            </a:r>
            <a:endParaRPr/>
          </a:p>
          <a:p>
            <a:pPr algn="just">
              <a:lnSpc>
                <a:spcPct val="100000"/>
              </a:lnSpc>
              <a:buFont typeface="StarSymbol"/>
              <a:buChar char=""/>
            </a:pPr>
            <a:endParaRPr/>
          </a:p>
          <a:p>
            <a:pPr algn="just">
              <a:lnSpc>
                <a:spcPct val="100000"/>
              </a:lnSpc>
              <a:buFont typeface="StarSymbol"/>
              <a:buChar char=""/>
            </a:pPr>
            <a:r>
              <a:rPr lang="en-US" sz="2400" strike="noStrike">
                <a:solidFill>
                  <a:srgbClr val="000000"/>
                </a:solidFill>
                <a:latin typeface="Times New Roman"/>
              </a:rPr>
              <a:t>Its facilitates to build generic drivers, able to communicate various meter types from different manufacturers.</a:t>
            </a:r>
            <a:endParaRPr/>
          </a:p>
          <a:p>
            <a:pPr algn="just">
              <a:lnSpc>
                <a:spcPct val="100000"/>
              </a:lnSpc>
              <a:buFont typeface="StarSymbol"/>
              <a:buChar char=""/>
            </a:pPr>
            <a:endParaRPr/>
          </a:p>
          <a:p>
            <a:pPr algn="just">
              <a:lnSpc>
                <a:spcPct val="100000"/>
              </a:lnSpc>
              <a:buFont typeface="StarSymbol"/>
              <a:buChar char=""/>
            </a:pPr>
            <a:r>
              <a:rPr lang="en-US" sz="2400" strike="noStrike">
                <a:solidFill>
                  <a:srgbClr val="000000"/>
                </a:solidFill>
                <a:latin typeface="Times New Roman"/>
              </a:rPr>
              <a:t>A wide choice of media can be used.</a:t>
            </a:r>
            <a:endParaRPr/>
          </a:p>
          <a:p>
            <a:pPr algn="just">
              <a:lnSpc>
                <a:spcPct val="100000"/>
              </a:lnSpc>
              <a:buFont typeface="StarSymbol"/>
              <a:buChar char=""/>
            </a:pPr>
            <a:endParaRPr/>
          </a:p>
          <a:p>
            <a:pPr algn="just">
              <a:lnSpc>
                <a:spcPct val="100000"/>
              </a:lnSpc>
              <a:buFont typeface="StarSymbol"/>
              <a:buChar char=""/>
            </a:pPr>
            <a:r>
              <a:rPr lang="en-US" sz="2400" strike="noStrike">
                <a:solidFill>
                  <a:srgbClr val="000000"/>
                </a:solidFill>
                <a:latin typeface="Times New Roman"/>
              </a:rPr>
              <a:t>DLMS/COSEM provides controlled and secure access by various parties acting on the liberalized energy markets to selected portions of the information available in the metering equipment.</a:t>
            </a:r>
            <a:endParaRPr/>
          </a:p>
          <a:p>
            <a:pPr algn="just">
              <a:lnSpc>
                <a:spcPct val="100000"/>
              </a:lnSpc>
              <a:buFont typeface="StarSymbol"/>
              <a:buChar char=""/>
            </a:pPr>
            <a:endParaRPr/>
          </a:p>
          <a:p>
            <a:pPr algn="just">
              <a:lnSpc>
                <a:spcPct val="100000"/>
              </a:lnSpc>
              <a:buFont typeface="StarSymbol"/>
              <a:buChar char=""/>
            </a:pPr>
            <a:r>
              <a:rPr lang="en-US" sz="2400" strike="noStrike">
                <a:solidFill>
                  <a:srgbClr val="000000"/>
                </a:solidFill>
                <a:latin typeface="Times New Roman"/>
              </a:rPr>
              <a:t>DLMS/COSEM defines an interface model, valid for all kind of energy types, like electricity, gas, water, heat etc.</a:t>
            </a:r>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97" name="" descr=""/>
          <p:cNvPicPr/>
          <p:nvPr/>
        </p:nvPicPr>
        <p:blipFill>
          <a:blip r:embed="rId1"/>
          <a:stretch/>
        </p:blipFill>
        <p:spPr>
          <a:xfrm>
            <a:off x="576000" y="1492920"/>
            <a:ext cx="8424000" cy="5377680"/>
          </a:xfrm>
          <a:prstGeom prst="rect">
            <a:avLst/>
          </a:prstGeom>
          <a:ln>
            <a:noFill/>
          </a:ln>
        </p:spPr>
      </p:pic>
      <p:sp>
        <p:nvSpPr>
          <p:cNvPr id="198" name="TextShape 1"/>
          <p:cNvSpPr txBox="1"/>
          <p:nvPr/>
        </p:nvSpPr>
        <p:spPr>
          <a:xfrm>
            <a:off x="0" y="720000"/>
            <a:ext cx="9208800" cy="652680"/>
          </a:xfrm>
          <a:prstGeom prst="rect">
            <a:avLst/>
          </a:prstGeom>
          <a:noFill/>
          <a:ln>
            <a:noFill/>
          </a:ln>
        </p:spPr>
        <p:txBody>
          <a:bodyPr lIns="90000" rIns="90000" tIns="45000" bIns="45000"/>
          <a:p>
            <a:r>
              <a:rPr lang="en-IN" sz="4000">
                <a:solidFill>
                  <a:srgbClr val="3399ff"/>
                </a:solidFill>
                <a:latin typeface="Times New Roman"/>
              </a:rPr>
              <a:t>DLMS/COSEM:The standard of first choice</a:t>
            </a:r>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9" name="TextShape 1"/>
          <p:cNvSpPr txBox="1"/>
          <p:nvPr/>
        </p:nvSpPr>
        <p:spPr>
          <a:xfrm>
            <a:off x="0" y="642960"/>
            <a:ext cx="9143640" cy="1066320"/>
          </a:xfrm>
          <a:prstGeom prst="rect">
            <a:avLst/>
          </a:prstGeom>
          <a:noFill/>
          <a:ln>
            <a:noFill/>
          </a:ln>
        </p:spPr>
        <p:txBody>
          <a:bodyPr lIns="90000" rIns="90000" tIns="45000" bIns="45000" anchor="ctr"/>
          <a:p>
            <a:pPr algn="ctr">
              <a:lnSpc>
                <a:spcPct val="100000"/>
              </a:lnSpc>
            </a:pPr>
            <a:r>
              <a:rPr lang="en-US" sz="4000" strike="noStrike" cap="all">
                <a:solidFill>
                  <a:srgbClr val="0f6fc6"/>
                </a:solidFill>
                <a:latin typeface="Times New Roman"/>
              </a:rPr>
              <a:t>BENEFITS OF DLMS/COSEM</a:t>
            </a:r>
            <a:r>
              <a:rPr lang="en-US" sz="4000" strike="noStrike" cap="all">
                <a:solidFill>
                  <a:srgbClr val="0f6fc6"/>
                </a:solidFill>
                <a:latin typeface="Times New Roman"/>
              </a:rPr>
              <a:t>
</a:t>
            </a:r>
            <a:endParaRPr/>
          </a:p>
        </p:txBody>
      </p:sp>
      <p:sp>
        <p:nvSpPr>
          <p:cNvPr id="200" name="TextShape 2"/>
          <p:cNvSpPr txBox="1"/>
          <p:nvPr/>
        </p:nvSpPr>
        <p:spPr>
          <a:xfrm>
            <a:off x="0" y="2249280"/>
            <a:ext cx="9143640" cy="4324680"/>
          </a:xfrm>
          <a:prstGeom prst="rect">
            <a:avLst/>
          </a:prstGeom>
          <a:noFill/>
          <a:ln>
            <a:noFill/>
          </a:ln>
        </p:spPr>
        <p:txBody>
          <a:bodyPr lIns="90000" rIns="90000" tIns="45000" bIns="45000"/>
          <a:p>
            <a:pPr algn="just">
              <a:lnSpc>
                <a:spcPct val="100000"/>
              </a:lnSpc>
              <a:buSzPct val="70000"/>
              <a:buFont typeface="StarSymbol"/>
              <a:buChar char=""/>
            </a:pPr>
            <a:r>
              <a:rPr lang="en-US" sz="2400" strike="noStrike">
                <a:solidFill>
                  <a:srgbClr val="000000"/>
                </a:solidFill>
                <a:latin typeface="Times New Roman"/>
              </a:rPr>
              <a:t>The main benefit of DLMS/COSEM is that it brings interoperability. </a:t>
            </a:r>
            <a:endParaRPr/>
          </a:p>
          <a:p>
            <a:pPr algn="just">
              <a:lnSpc>
                <a:spcPct val="100000"/>
              </a:lnSpc>
              <a:buSzPct val="70000"/>
              <a:buFont typeface="StarSymbol"/>
              <a:buChar char=""/>
            </a:pPr>
            <a:endParaRPr/>
          </a:p>
          <a:p>
            <a:pPr algn="just">
              <a:lnSpc>
                <a:spcPct val="100000"/>
              </a:lnSpc>
              <a:buSzPct val="70000"/>
              <a:buFont typeface="StarSymbol"/>
              <a:buChar char=""/>
            </a:pPr>
            <a:r>
              <a:rPr lang="en-US" sz="2400" strike="noStrike">
                <a:solidFill>
                  <a:srgbClr val="3399ff"/>
                </a:solidFill>
                <a:latin typeface="Times New Roman"/>
              </a:rPr>
              <a:t>Interoperability</a:t>
            </a:r>
            <a:r>
              <a:rPr lang="en-US" sz="2400" strike="noStrike">
                <a:solidFill>
                  <a:srgbClr val="000000"/>
                </a:solidFill>
                <a:latin typeface="Times New Roman"/>
              </a:rPr>
              <a:t> means that any meter data management system can talk to any meter, independently of the manufacturer, the type, the energy type measured and the communication media.</a:t>
            </a:r>
            <a:endParaRPr/>
          </a:p>
          <a:p>
            <a:pPr algn="just">
              <a:lnSpc>
                <a:spcPct val="100000"/>
              </a:lnSpc>
              <a:buSzPct val="70000"/>
              <a:buFont typeface="StarSymbol"/>
              <a:buChar char=""/>
            </a:pPr>
            <a:endParaRPr/>
          </a:p>
          <a:p>
            <a:pPr algn="just">
              <a:lnSpc>
                <a:spcPct val="100000"/>
              </a:lnSpc>
              <a:buSzPct val="70000"/>
              <a:buFont typeface="StarSymbol"/>
              <a:buChar char=""/>
            </a:pPr>
            <a:r>
              <a:rPr lang="en-US" sz="2400" strike="noStrike">
                <a:solidFill>
                  <a:srgbClr val="000000"/>
                </a:solidFill>
                <a:latin typeface="Times New Roman"/>
              </a:rPr>
              <a:t> </a:t>
            </a:r>
            <a:r>
              <a:rPr lang="en-US" sz="2400" strike="noStrike">
                <a:solidFill>
                  <a:srgbClr val="000000"/>
                </a:solidFill>
                <a:latin typeface="Times New Roman"/>
              </a:rPr>
              <a:t>This also assumes, that on both sides a compatible set of features are correctly implemented.</a:t>
            </a:r>
            <a:endParaRPr/>
          </a:p>
          <a:p>
            <a:pPr algn="just">
              <a:lnSpc>
                <a:spcPct val="100000"/>
              </a:lnSpc>
              <a:buSzPct val="70000"/>
              <a:buFont typeface="StarSymbol"/>
              <a:buChar char=""/>
            </a:pPr>
            <a:endParaRPr/>
          </a:p>
          <a:p>
            <a:pPr algn="just">
              <a:lnSpc>
                <a:spcPct val="100000"/>
              </a:lnSpc>
              <a:buSzPct val="70000"/>
              <a:buFont typeface="StarSymbol"/>
              <a:buChar char=""/>
            </a:pPr>
            <a:r>
              <a:rPr lang="en-US" sz="2400" strike="noStrike">
                <a:solidFill>
                  <a:srgbClr val="000000"/>
                </a:solidFill>
                <a:latin typeface="Times New Roman"/>
              </a:rPr>
              <a:t>DLMS/COSEM is </a:t>
            </a:r>
            <a:r>
              <a:rPr lang="en-US" sz="2400" strike="noStrike">
                <a:solidFill>
                  <a:srgbClr val="3399ff"/>
                </a:solidFill>
                <a:latin typeface="Times New Roman"/>
              </a:rPr>
              <a:t>Open.</a:t>
            </a:r>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1" name="TextShape 1"/>
          <p:cNvSpPr txBox="1"/>
          <p:nvPr/>
        </p:nvSpPr>
        <p:spPr>
          <a:xfrm>
            <a:off x="0" y="720000"/>
            <a:ext cx="9144000" cy="1066320"/>
          </a:xfrm>
          <a:prstGeom prst="rect">
            <a:avLst/>
          </a:prstGeom>
          <a:noFill/>
          <a:ln>
            <a:noFill/>
          </a:ln>
        </p:spPr>
        <p:txBody>
          <a:bodyPr lIns="0" rIns="0" tIns="0" bIns="0" anchor="ctr"/>
          <a:p>
            <a:pPr>
              <a:buSzPct val="70000"/>
              <a:buFont typeface="StarSymbol"/>
              <a:buChar char=""/>
            </a:pPr>
            <a:r>
              <a:rPr lang="en-US" sz="2400">
                <a:latin typeface="Georgia"/>
              </a:rPr>
              <a:t>DLMS/COSEM is </a:t>
            </a:r>
            <a:r>
              <a:rPr lang="en-US" sz="2400">
                <a:solidFill>
                  <a:srgbClr val="3399ff"/>
                </a:solidFill>
                <a:latin typeface="Georgia"/>
              </a:rPr>
              <a:t>Manageable</a:t>
            </a:r>
            <a:endParaRPr/>
          </a:p>
        </p:txBody>
      </p:sp>
      <p:pic>
        <p:nvPicPr>
          <p:cNvPr id="202" name="" descr=""/>
          <p:cNvPicPr/>
          <p:nvPr/>
        </p:nvPicPr>
        <p:blipFill>
          <a:blip r:embed="rId1"/>
          <a:stretch/>
        </p:blipFill>
        <p:spPr>
          <a:xfrm>
            <a:off x="517320" y="1728000"/>
            <a:ext cx="8078400" cy="506484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3" name="TextShape 1"/>
          <p:cNvSpPr txBox="1"/>
          <p:nvPr/>
        </p:nvSpPr>
        <p:spPr>
          <a:xfrm>
            <a:off x="0" y="642960"/>
            <a:ext cx="9143640" cy="1066320"/>
          </a:xfrm>
          <a:prstGeom prst="rect">
            <a:avLst/>
          </a:prstGeom>
          <a:noFill/>
          <a:ln>
            <a:noFill/>
          </a:ln>
        </p:spPr>
        <p:txBody>
          <a:bodyPr lIns="90000" rIns="90000" tIns="45000" bIns="45000" anchor="ctr"/>
          <a:p>
            <a:pPr algn="ctr">
              <a:lnSpc>
                <a:spcPct val="100000"/>
              </a:lnSpc>
            </a:pPr>
            <a:r>
              <a:rPr lang="en-US" sz="4000" strike="noStrike">
                <a:solidFill>
                  <a:srgbClr val="0f6fc6"/>
                </a:solidFill>
                <a:latin typeface="Goudy Old Style"/>
              </a:rPr>
              <a:t>Interoperability</a:t>
            </a:r>
            <a:endParaRPr/>
          </a:p>
        </p:txBody>
      </p:sp>
      <p:pic>
        <p:nvPicPr>
          <p:cNvPr id="204" name="Content Placeholder 3" descr=""/>
          <p:cNvPicPr/>
          <p:nvPr/>
        </p:nvPicPr>
        <p:blipFill>
          <a:blip r:embed="rId1"/>
          <a:stretch/>
        </p:blipFill>
        <p:spPr>
          <a:xfrm>
            <a:off x="360" y="2304000"/>
            <a:ext cx="9143640" cy="460800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5" name="TextShape 1"/>
          <p:cNvSpPr txBox="1"/>
          <p:nvPr/>
        </p:nvSpPr>
        <p:spPr>
          <a:xfrm>
            <a:off x="360" y="642960"/>
            <a:ext cx="9143640" cy="1066320"/>
          </a:xfrm>
          <a:prstGeom prst="rect">
            <a:avLst/>
          </a:prstGeom>
          <a:noFill/>
          <a:ln>
            <a:noFill/>
          </a:ln>
        </p:spPr>
        <p:txBody>
          <a:bodyPr lIns="90000" rIns="90000" tIns="45000" bIns="45000" anchor="ctr"/>
          <a:p>
            <a:pPr algn="ctr">
              <a:lnSpc>
                <a:spcPct val="100000"/>
              </a:lnSpc>
            </a:pPr>
            <a:r>
              <a:rPr lang="en-US" sz="4000" strike="noStrike">
                <a:solidFill>
                  <a:srgbClr val="0f6fc6"/>
                </a:solidFill>
                <a:latin typeface="Goudy Old Style"/>
              </a:rPr>
              <a:t>DLMS COSEM Specification</a:t>
            </a:r>
            <a:endParaRPr/>
          </a:p>
        </p:txBody>
      </p:sp>
      <p:pic>
        <p:nvPicPr>
          <p:cNvPr id="206" name="Content Placeholder 3" descr=""/>
          <p:cNvPicPr/>
          <p:nvPr/>
        </p:nvPicPr>
        <p:blipFill>
          <a:blip r:embed="rId1"/>
          <a:stretch/>
        </p:blipFill>
        <p:spPr>
          <a:xfrm>
            <a:off x="0" y="1714320"/>
            <a:ext cx="9143640" cy="5143320"/>
          </a:xfrm>
          <a:prstGeom prst="rect">
            <a:avLst/>
          </a:prstGeom>
          <a:ln>
            <a:noFill/>
          </a:ln>
        </p:spPr>
      </p:pic>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07" name="" descr=""/>
          <p:cNvPicPr/>
          <p:nvPr/>
        </p:nvPicPr>
        <p:blipFill>
          <a:blip r:embed="rId1"/>
          <a:stretch/>
        </p:blipFill>
        <p:spPr>
          <a:xfrm>
            <a:off x="432000" y="1893240"/>
            <a:ext cx="7694640" cy="4680360"/>
          </a:xfrm>
          <a:prstGeom prst="rect">
            <a:avLst/>
          </a:prstGeom>
          <a:ln>
            <a:noFill/>
          </a:ln>
        </p:spPr>
      </p:pic>
      <p:sp>
        <p:nvSpPr>
          <p:cNvPr id="208" name="TextShape 1"/>
          <p:cNvSpPr txBox="1"/>
          <p:nvPr/>
        </p:nvSpPr>
        <p:spPr>
          <a:xfrm>
            <a:off x="720" y="642960"/>
            <a:ext cx="9143640" cy="1066320"/>
          </a:xfrm>
          <a:prstGeom prst="rect">
            <a:avLst/>
          </a:prstGeom>
          <a:noFill/>
          <a:ln>
            <a:noFill/>
          </a:ln>
        </p:spPr>
        <p:txBody>
          <a:bodyPr lIns="90000" rIns="90000" tIns="45000" bIns="45000" anchor="ctr"/>
          <a:p>
            <a:pPr algn="ctr">
              <a:lnSpc>
                <a:spcPct val="100000"/>
              </a:lnSpc>
            </a:pPr>
            <a:r>
              <a:rPr lang="en-US" sz="4000" strike="noStrike">
                <a:solidFill>
                  <a:srgbClr val="0f6fc6"/>
                </a:solidFill>
                <a:latin typeface="Goudy Old Style"/>
              </a:rPr>
              <a:t>DLMS COSEM Specification</a:t>
            </a:r>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9" name="TextShape 1"/>
          <p:cNvSpPr txBox="1"/>
          <p:nvPr/>
        </p:nvSpPr>
        <p:spPr>
          <a:xfrm>
            <a:off x="0" y="3143160"/>
            <a:ext cx="9143640" cy="1066320"/>
          </a:xfrm>
          <a:prstGeom prst="rect">
            <a:avLst/>
          </a:prstGeom>
          <a:noFill/>
          <a:ln>
            <a:noFill/>
          </a:ln>
        </p:spPr>
        <p:txBody>
          <a:bodyPr lIns="90000" rIns="90000" tIns="45000" bIns="45000" anchor="ctr"/>
          <a:p>
            <a:pPr algn="ctr">
              <a:lnSpc>
                <a:spcPct val="100000"/>
              </a:lnSpc>
            </a:pPr>
            <a:r>
              <a:rPr lang="en-US" sz="4000" strike="noStrike">
                <a:solidFill>
                  <a:srgbClr val="0f6fc6"/>
                </a:solidFill>
                <a:latin typeface="Times New Roman"/>
              </a:rPr>
              <a:t>Cosem Meter Object Model And The Object Identification System</a:t>
            </a:r>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4" name="TextShape 1"/>
          <p:cNvSpPr txBox="1"/>
          <p:nvPr/>
        </p:nvSpPr>
        <p:spPr>
          <a:xfrm>
            <a:off x="0" y="642960"/>
            <a:ext cx="9143640" cy="1066320"/>
          </a:xfrm>
          <a:prstGeom prst="rect">
            <a:avLst/>
          </a:prstGeom>
          <a:noFill/>
          <a:ln>
            <a:noFill/>
          </a:ln>
        </p:spPr>
        <p:txBody>
          <a:bodyPr lIns="90000" rIns="90000" tIns="45000" bIns="45000" anchor="ctr"/>
          <a:p>
            <a:pPr algn="ctr">
              <a:lnSpc>
                <a:spcPct val="100000"/>
              </a:lnSpc>
            </a:pPr>
            <a:r>
              <a:rPr lang="en-US" sz="4000" strike="noStrike">
                <a:solidFill>
                  <a:srgbClr val="0f6fc6"/>
                </a:solidFill>
                <a:latin typeface="Times New Roman"/>
              </a:rPr>
              <a:t>Agenda</a:t>
            </a:r>
            <a:endParaRPr/>
          </a:p>
        </p:txBody>
      </p:sp>
      <p:sp>
        <p:nvSpPr>
          <p:cNvPr id="175" name="TextShape 2"/>
          <p:cNvSpPr txBox="1"/>
          <p:nvPr/>
        </p:nvSpPr>
        <p:spPr>
          <a:xfrm>
            <a:off x="0" y="2249280"/>
            <a:ext cx="9143640" cy="4324680"/>
          </a:xfrm>
          <a:prstGeom prst="rect">
            <a:avLst/>
          </a:prstGeom>
          <a:noFill/>
          <a:ln>
            <a:noFill/>
          </a:ln>
        </p:spPr>
        <p:txBody>
          <a:bodyPr lIns="90000" rIns="90000" tIns="45000" bIns="45000"/>
          <a:p>
            <a:pPr>
              <a:lnSpc>
                <a:spcPct val="100000"/>
              </a:lnSpc>
              <a:buSzPct val="70000"/>
              <a:buFont typeface="StarSymbol"/>
              <a:buChar char=""/>
            </a:pPr>
            <a:r>
              <a:rPr lang="en-US" sz="2800" strike="noStrike">
                <a:solidFill>
                  <a:srgbClr val="000000"/>
                </a:solidFill>
                <a:latin typeface="Times New Roman"/>
              </a:rPr>
              <a:t>Introduction to Smart meter</a:t>
            </a:r>
            <a:endParaRPr/>
          </a:p>
          <a:p>
            <a:pPr>
              <a:lnSpc>
                <a:spcPct val="100000"/>
              </a:lnSpc>
              <a:buSzPct val="70000"/>
              <a:buFont typeface="StarSymbol"/>
              <a:buChar char=""/>
            </a:pPr>
            <a:endParaRPr/>
          </a:p>
          <a:p>
            <a:pPr>
              <a:lnSpc>
                <a:spcPct val="100000"/>
              </a:lnSpc>
              <a:buSzPct val="70000"/>
              <a:buFont typeface="StarSymbol"/>
              <a:buChar char=""/>
            </a:pPr>
            <a:r>
              <a:rPr lang="en-US" sz="2800" strike="noStrike">
                <a:solidFill>
                  <a:srgbClr val="000000"/>
                </a:solidFill>
                <a:latin typeface="Times New Roman"/>
              </a:rPr>
              <a:t>DLMS Protocol Overview</a:t>
            </a:r>
            <a:endParaRPr/>
          </a:p>
          <a:p>
            <a:pPr>
              <a:lnSpc>
                <a:spcPct val="100000"/>
              </a:lnSpc>
              <a:buSzPct val="70000"/>
              <a:buFont typeface="StarSymbol"/>
              <a:buChar char=""/>
            </a:pPr>
            <a:endParaRPr/>
          </a:p>
          <a:p>
            <a:pPr>
              <a:buSzPct val="70000"/>
              <a:buFont typeface="StarSymbol"/>
              <a:buChar char=""/>
            </a:pPr>
            <a:r>
              <a:rPr lang="en-US" sz="2800" strike="noStrike">
                <a:solidFill>
                  <a:srgbClr val="000000"/>
                </a:solidFill>
                <a:latin typeface="Times New Roman"/>
              </a:rPr>
              <a:t>Cosem Meter Object Model And The Object Identification System</a:t>
            </a:r>
            <a:endParaRPr/>
          </a:p>
          <a:p>
            <a:pPr>
              <a:lnSpc>
                <a:spcPct val="100000"/>
              </a:lnSpc>
              <a:buSzPct val="70000"/>
              <a:buFont typeface="StarSymbol"/>
              <a:buChar char=""/>
            </a:pPr>
            <a:endParaRPr/>
          </a:p>
          <a:p>
            <a:pPr>
              <a:lnSpc>
                <a:spcPct val="100000"/>
              </a:lnSpc>
              <a:buSzPct val="70000"/>
              <a:buFont typeface="StarSymbol"/>
              <a:buChar char=""/>
            </a:pPr>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0" name="TextShape 1"/>
          <p:cNvSpPr txBox="1"/>
          <p:nvPr/>
        </p:nvSpPr>
        <p:spPr>
          <a:xfrm>
            <a:off x="0" y="661680"/>
            <a:ext cx="8229240" cy="1066320"/>
          </a:xfrm>
          <a:prstGeom prst="rect">
            <a:avLst/>
          </a:prstGeom>
          <a:noFill/>
          <a:ln>
            <a:noFill/>
          </a:ln>
        </p:spPr>
        <p:txBody>
          <a:bodyPr lIns="0" rIns="0" tIns="0" bIns="0" anchor="ctr"/>
          <a:p>
            <a:pPr algn="ctr"/>
            <a:r>
              <a:rPr lang="en-US" sz="3600">
                <a:solidFill>
                  <a:srgbClr val="0066ff"/>
                </a:solidFill>
                <a:latin typeface="Times New Roman"/>
              </a:rPr>
              <a:t>BLUE BOOK</a:t>
            </a:r>
            <a:endParaRPr/>
          </a:p>
        </p:txBody>
      </p:sp>
      <p:pic>
        <p:nvPicPr>
          <p:cNvPr id="211" name="" descr=""/>
          <p:cNvPicPr/>
          <p:nvPr/>
        </p:nvPicPr>
        <p:blipFill>
          <a:blip r:embed="rId1"/>
          <a:stretch/>
        </p:blipFill>
        <p:spPr>
          <a:xfrm>
            <a:off x="504000" y="1783800"/>
            <a:ext cx="8071560" cy="478980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2" name="TextShape 1"/>
          <p:cNvSpPr txBox="1"/>
          <p:nvPr/>
        </p:nvSpPr>
        <p:spPr>
          <a:xfrm>
            <a:off x="0" y="661680"/>
            <a:ext cx="9144000" cy="1066320"/>
          </a:xfrm>
          <a:prstGeom prst="rect">
            <a:avLst/>
          </a:prstGeom>
          <a:noFill/>
          <a:ln>
            <a:noFill/>
          </a:ln>
        </p:spPr>
        <p:txBody>
          <a:bodyPr lIns="0" rIns="0" tIns="0" bIns="0" anchor="ctr"/>
          <a:p>
            <a:pPr algn="ctr"/>
            <a:r>
              <a:rPr lang="en-US" sz="4000">
                <a:solidFill>
                  <a:srgbClr val="0066ff"/>
                </a:solidFill>
                <a:latin typeface="Times New Roman"/>
              </a:rPr>
              <a:t>Object Modeling</a:t>
            </a:r>
            <a:endParaRPr/>
          </a:p>
        </p:txBody>
      </p:sp>
      <p:pic>
        <p:nvPicPr>
          <p:cNvPr id="213" name="" descr=""/>
          <p:cNvPicPr/>
          <p:nvPr/>
        </p:nvPicPr>
        <p:blipFill>
          <a:blip r:embed="rId1"/>
          <a:stretch/>
        </p:blipFill>
        <p:spPr>
          <a:xfrm>
            <a:off x="504000" y="1512000"/>
            <a:ext cx="8496000" cy="5318640"/>
          </a:xfrm>
          <a:prstGeom prst="rect">
            <a:avLst/>
          </a:prstGeom>
          <a:ln>
            <a:noFill/>
          </a:ln>
        </p:spPr>
      </p:pic>
    </p:spTree>
  </p:cSld>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4" name="TextShape 1"/>
          <p:cNvSpPr txBox="1"/>
          <p:nvPr/>
        </p:nvSpPr>
        <p:spPr>
          <a:xfrm>
            <a:off x="-72000" y="2304000"/>
            <a:ext cx="9143640" cy="4608360"/>
          </a:xfrm>
          <a:prstGeom prst="rect">
            <a:avLst/>
          </a:prstGeom>
          <a:noFill/>
          <a:ln>
            <a:noFill/>
          </a:ln>
        </p:spPr>
        <p:txBody>
          <a:bodyPr lIns="90000" rIns="90000" tIns="45000" bIns="45000"/>
          <a:p>
            <a:pPr>
              <a:lnSpc>
                <a:spcPct val="100000"/>
              </a:lnSpc>
              <a:buSzPct val="70000"/>
              <a:buFont typeface="StarSymbol"/>
              <a:buChar char=""/>
            </a:pPr>
            <a:r>
              <a:rPr lang="en-US" sz="2800" strike="noStrike">
                <a:solidFill>
                  <a:srgbClr val="000000"/>
                </a:solidFill>
                <a:latin typeface="Times New Roman"/>
              </a:rPr>
              <a:t>The information of an </a:t>
            </a:r>
            <a:endParaRPr/>
          </a:p>
          <a:p>
            <a:pPr>
              <a:lnSpc>
                <a:spcPct val="100000"/>
              </a:lnSpc>
              <a:buSzPct val="70000"/>
              <a:buFont typeface="StarSymbol"/>
              <a:buChar char=""/>
            </a:pPr>
            <a:r>
              <a:rPr lang="en-US" sz="2800" strike="noStrike">
                <a:solidFill>
                  <a:srgbClr val="000000"/>
                </a:solidFill>
                <a:latin typeface="Times New Roman"/>
              </a:rPr>
              <a:t>object is organized in</a:t>
            </a:r>
            <a:endParaRPr/>
          </a:p>
          <a:p>
            <a:pPr>
              <a:lnSpc>
                <a:spcPct val="100000"/>
              </a:lnSpc>
              <a:buSzPct val="70000"/>
              <a:buFont typeface="StarSymbol"/>
              <a:buChar char=""/>
            </a:pPr>
            <a:r>
              <a:rPr lang="en-US" sz="2800" strike="noStrike">
                <a:solidFill>
                  <a:srgbClr val="000000"/>
                </a:solidFill>
                <a:latin typeface="Times New Roman"/>
              </a:rPr>
              <a:t>attributes. </a:t>
            </a:r>
            <a:endParaRPr/>
          </a:p>
          <a:p>
            <a:pPr>
              <a:lnSpc>
                <a:spcPct val="100000"/>
              </a:lnSpc>
              <a:buSzPct val="70000"/>
              <a:buFont typeface="StarSymbol"/>
              <a:buChar char=""/>
            </a:pPr>
            <a:r>
              <a:rPr lang="en-US" sz="2800" strike="noStrike">
                <a:solidFill>
                  <a:srgbClr val="000000"/>
                </a:solidFill>
                <a:latin typeface="Times New Roman"/>
              </a:rPr>
              <a:t>They represent the</a:t>
            </a:r>
            <a:endParaRPr/>
          </a:p>
          <a:p>
            <a:pPr>
              <a:lnSpc>
                <a:spcPct val="100000"/>
              </a:lnSpc>
              <a:buSzPct val="70000"/>
              <a:buFont typeface="StarSymbol"/>
              <a:buChar char=""/>
            </a:pPr>
            <a:r>
              <a:rPr lang="en-US" sz="2800" strike="noStrike">
                <a:solidFill>
                  <a:srgbClr val="000000"/>
                </a:solidFill>
                <a:latin typeface="Times New Roman"/>
              </a:rPr>
              <a:t>characteristics of an object </a:t>
            </a:r>
            <a:endParaRPr/>
          </a:p>
          <a:p>
            <a:pPr>
              <a:lnSpc>
                <a:spcPct val="100000"/>
              </a:lnSpc>
              <a:buSzPct val="70000"/>
              <a:buFont typeface="StarSymbol"/>
              <a:buChar char=""/>
            </a:pPr>
            <a:r>
              <a:rPr lang="en-US" sz="2800" strike="noStrike">
                <a:solidFill>
                  <a:srgbClr val="000000"/>
                </a:solidFill>
                <a:latin typeface="Times New Roman"/>
              </a:rPr>
              <a:t>by means of  attribute value</a:t>
            </a:r>
            <a:endParaRPr/>
          </a:p>
          <a:p>
            <a:pPr>
              <a:lnSpc>
                <a:spcPct val="100000"/>
              </a:lnSpc>
              <a:buSzPct val="70000"/>
              <a:buFont typeface="StarSymbol"/>
              <a:buChar char=""/>
            </a:pPr>
            <a:endParaRPr/>
          </a:p>
          <a:p>
            <a:pPr>
              <a:lnSpc>
                <a:spcPct val="100000"/>
              </a:lnSpc>
              <a:buSzPct val="70000"/>
              <a:buFont typeface="StarSymbol"/>
              <a:buChar char=""/>
            </a:pPr>
            <a:r>
              <a:rPr lang="en-US" sz="2800" strike="noStrike">
                <a:solidFill>
                  <a:srgbClr val="000000"/>
                </a:solidFill>
                <a:latin typeface="Times New Roman"/>
              </a:rPr>
              <a:t>An object may offer a number of methods to either examine or modify the values of the attributes</a:t>
            </a:r>
            <a:endParaRPr/>
          </a:p>
        </p:txBody>
      </p:sp>
      <p:pic>
        <p:nvPicPr>
          <p:cNvPr id="215" name="Picture 4" descr=""/>
          <p:cNvPicPr/>
          <p:nvPr/>
        </p:nvPicPr>
        <p:blipFill>
          <a:blip r:embed="rId1"/>
          <a:stretch/>
        </p:blipFill>
        <p:spPr>
          <a:xfrm>
            <a:off x="4356000" y="2036160"/>
            <a:ext cx="4648320" cy="3642840"/>
          </a:xfrm>
          <a:prstGeom prst="rect">
            <a:avLst/>
          </a:prstGeom>
          <a:ln>
            <a:noFill/>
          </a:ln>
        </p:spPr>
      </p:pic>
      <p:sp>
        <p:nvSpPr>
          <p:cNvPr id="216" name="TextShape 2"/>
          <p:cNvSpPr txBox="1"/>
          <p:nvPr/>
        </p:nvSpPr>
        <p:spPr>
          <a:xfrm>
            <a:off x="360" y="642960"/>
            <a:ext cx="9143640" cy="1066320"/>
          </a:xfrm>
          <a:prstGeom prst="rect">
            <a:avLst/>
          </a:prstGeom>
          <a:noFill/>
          <a:ln>
            <a:noFill/>
          </a:ln>
        </p:spPr>
        <p:txBody>
          <a:bodyPr lIns="90000" rIns="90000" tIns="45000" bIns="45000" anchor="ctr"/>
          <a:p>
            <a:pPr algn="ctr">
              <a:lnSpc>
                <a:spcPct val="100000"/>
              </a:lnSpc>
            </a:pPr>
            <a:r>
              <a:rPr lang="en-US" sz="4000" strike="noStrike">
                <a:solidFill>
                  <a:srgbClr val="0f6fc6"/>
                </a:solidFill>
                <a:latin typeface="Times New Roman"/>
              </a:rPr>
              <a:t>Attributes and Methods</a:t>
            </a:r>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7" name="TextShape 1"/>
          <p:cNvSpPr txBox="1"/>
          <p:nvPr/>
        </p:nvSpPr>
        <p:spPr>
          <a:xfrm>
            <a:off x="0" y="661680"/>
            <a:ext cx="9144000" cy="1066320"/>
          </a:xfrm>
          <a:prstGeom prst="rect">
            <a:avLst/>
          </a:prstGeom>
          <a:noFill/>
          <a:ln>
            <a:noFill/>
          </a:ln>
        </p:spPr>
        <p:txBody>
          <a:bodyPr lIns="0" rIns="0" tIns="0" bIns="0" anchor="ctr"/>
          <a:p>
            <a:pPr algn="ctr"/>
            <a:r>
              <a:rPr lang="en-US" sz="4000">
                <a:solidFill>
                  <a:srgbClr val="0066ff"/>
                </a:solidFill>
                <a:latin typeface="Times New Roman"/>
              </a:rPr>
              <a:t>Modeling</a:t>
            </a:r>
            <a:r>
              <a:rPr lang="en-US" sz="4000">
                <a:solidFill>
                  <a:srgbClr val="0066ff"/>
                </a:solidFill>
                <a:latin typeface="Times New Roman"/>
              </a:rPr>
              <a:t> From </a:t>
            </a:r>
            <a:r>
              <a:rPr lang="en-US" sz="4000">
                <a:solidFill>
                  <a:srgbClr val="0066ff"/>
                </a:solidFill>
                <a:latin typeface="Times New Roman"/>
              </a:rPr>
              <a:t>Reality</a:t>
            </a:r>
            <a:r>
              <a:rPr lang="en-US" sz="4000">
                <a:solidFill>
                  <a:srgbClr val="0066ff"/>
                </a:solidFill>
                <a:latin typeface="Times New Roman"/>
              </a:rPr>
              <a:t> To Abstraction</a:t>
            </a:r>
            <a:endParaRPr/>
          </a:p>
        </p:txBody>
      </p:sp>
      <p:pic>
        <p:nvPicPr>
          <p:cNvPr id="218" name="" descr=""/>
          <p:cNvPicPr/>
          <p:nvPr/>
        </p:nvPicPr>
        <p:blipFill>
          <a:blip r:embed="rId1"/>
          <a:stretch/>
        </p:blipFill>
        <p:spPr>
          <a:xfrm>
            <a:off x="576000" y="1533960"/>
            <a:ext cx="7836480" cy="5216760"/>
          </a:xfrm>
          <a:prstGeom prst="rect">
            <a:avLst/>
          </a:prstGeom>
          <a:ln>
            <a:noFill/>
          </a:ln>
        </p:spPr>
      </p:pic>
    </p:spTree>
  </p:cSld>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9" name="TextShape 1"/>
          <p:cNvSpPr txBox="1"/>
          <p:nvPr/>
        </p:nvSpPr>
        <p:spPr>
          <a:xfrm>
            <a:off x="0" y="357840"/>
            <a:ext cx="9144000" cy="1125000"/>
          </a:xfrm>
          <a:prstGeom prst="rect">
            <a:avLst/>
          </a:prstGeom>
          <a:noFill/>
          <a:ln>
            <a:noFill/>
          </a:ln>
        </p:spPr>
        <p:txBody>
          <a:bodyPr lIns="0" rIns="0" tIns="0" bIns="0" anchor="ctr"/>
          <a:p>
            <a:pPr algn="ctr"/>
            <a:r>
              <a:rPr lang="en-US" sz="4000">
                <a:solidFill>
                  <a:srgbClr val="0066ff"/>
                </a:solidFill>
                <a:latin typeface="Times New Roman"/>
              </a:rPr>
              <a:t>Data Model Applies To all Energy Types</a:t>
            </a:r>
            <a:endParaRPr/>
          </a:p>
        </p:txBody>
      </p:sp>
      <p:pic>
        <p:nvPicPr>
          <p:cNvPr id="220" name="" descr=""/>
          <p:cNvPicPr/>
          <p:nvPr/>
        </p:nvPicPr>
        <p:blipFill>
          <a:blip r:embed="rId1"/>
          <a:stretch/>
        </p:blipFill>
        <p:spPr>
          <a:xfrm>
            <a:off x="0" y="1258920"/>
            <a:ext cx="8784000" cy="5568840"/>
          </a:xfrm>
          <a:prstGeom prst="rect">
            <a:avLst/>
          </a:prstGeom>
          <a:ln>
            <a:noFill/>
          </a:ln>
        </p:spPr>
      </p:pic>
    </p:spTree>
  </p:cSld>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1" name="TextShape 1"/>
          <p:cNvSpPr txBox="1"/>
          <p:nvPr/>
        </p:nvSpPr>
        <p:spPr>
          <a:xfrm>
            <a:off x="0" y="495000"/>
            <a:ext cx="9144000" cy="1066320"/>
          </a:xfrm>
          <a:prstGeom prst="rect">
            <a:avLst/>
          </a:prstGeom>
          <a:noFill/>
          <a:ln>
            <a:noFill/>
          </a:ln>
        </p:spPr>
        <p:txBody>
          <a:bodyPr lIns="0" rIns="0" tIns="0" bIns="0" anchor="ctr"/>
          <a:p>
            <a:pPr algn="ctr"/>
            <a:r>
              <a:rPr lang="en-US" sz="4000">
                <a:solidFill>
                  <a:srgbClr val="0066ff"/>
                </a:solidFill>
                <a:latin typeface="Times New Roman"/>
              </a:rPr>
              <a:t>Self Description At Object Level</a:t>
            </a:r>
            <a:endParaRPr/>
          </a:p>
        </p:txBody>
      </p:sp>
      <p:pic>
        <p:nvPicPr>
          <p:cNvPr id="222" name="" descr=""/>
          <p:cNvPicPr/>
          <p:nvPr/>
        </p:nvPicPr>
        <p:blipFill>
          <a:blip r:embed="rId1"/>
          <a:stretch/>
        </p:blipFill>
        <p:spPr>
          <a:xfrm>
            <a:off x="144000" y="1226880"/>
            <a:ext cx="8640000" cy="5640480"/>
          </a:xfrm>
          <a:prstGeom prst="rect">
            <a:avLst/>
          </a:prstGeom>
          <a:ln>
            <a:noFill/>
          </a:ln>
        </p:spPr>
      </p:pic>
    </p:spTree>
  </p:cSld>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3" name="TextShape 1"/>
          <p:cNvSpPr txBox="1"/>
          <p:nvPr/>
        </p:nvSpPr>
        <p:spPr>
          <a:xfrm>
            <a:off x="0" y="504000"/>
            <a:ext cx="9144000" cy="1066320"/>
          </a:xfrm>
          <a:prstGeom prst="rect">
            <a:avLst/>
          </a:prstGeom>
          <a:noFill/>
          <a:ln>
            <a:noFill/>
          </a:ln>
        </p:spPr>
        <p:txBody>
          <a:bodyPr lIns="0" rIns="0" tIns="0" bIns="0" anchor="ctr"/>
          <a:p>
            <a:pPr algn="ctr"/>
            <a:r>
              <a:rPr lang="en-US" sz="4000">
                <a:latin typeface="Times New Roman"/>
              </a:rPr>
              <a:t>Referencing Methods</a:t>
            </a:r>
            <a:endParaRPr/>
          </a:p>
        </p:txBody>
      </p:sp>
      <p:sp>
        <p:nvSpPr>
          <p:cNvPr id="224" name="TextShape 2"/>
          <p:cNvSpPr txBox="1"/>
          <p:nvPr/>
        </p:nvSpPr>
        <p:spPr>
          <a:xfrm>
            <a:off x="0" y="1656000"/>
            <a:ext cx="9116640" cy="5274360"/>
          </a:xfrm>
          <a:prstGeom prst="rect">
            <a:avLst/>
          </a:prstGeom>
          <a:noFill/>
          <a:ln>
            <a:noFill/>
          </a:ln>
        </p:spPr>
        <p:txBody>
          <a:bodyPr lIns="90000" rIns="90000" tIns="45000" bIns="45000"/>
          <a:p>
            <a:pPr>
              <a:buSzPct val="70000"/>
              <a:buFont typeface="StarSymbol"/>
              <a:buChar char=""/>
            </a:pPr>
            <a:r>
              <a:rPr lang="en-IN">
                <a:latin typeface="Times New Roman"/>
              </a:rPr>
              <a:t>Any piece of information modelled by COSEM can be accessed as an attribute</a:t>
            </a:r>
            <a:endParaRPr/>
          </a:p>
          <a:p>
            <a:pPr>
              <a:buSzPct val="70000"/>
              <a:buFont typeface="StarSymbol"/>
              <a:buChar char=""/>
            </a:pPr>
            <a:r>
              <a:rPr lang="en-IN">
                <a:latin typeface="Times New Roman"/>
              </a:rPr>
              <a:t>or method of a certain COSEM interface object.</a:t>
            </a:r>
            <a:endParaRPr/>
          </a:p>
          <a:p>
            <a:pPr>
              <a:buSzPct val="70000"/>
              <a:buFont typeface="StarSymbol"/>
              <a:buChar char=""/>
            </a:pPr>
            <a:endParaRPr/>
          </a:p>
          <a:p>
            <a:pPr>
              <a:buSzPct val="70000"/>
              <a:buFont typeface="StarSymbol"/>
              <a:buChar char=""/>
            </a:pPr>
            <a:r>
              <a:rPr lang="en-IN">
                <a:latin typeface="Times New Roman"/>
              </a:rPr>
              <a:t>To access an attribute or method, it has to be referenced.</a:t>
            </a:r>
            <a:endParaRPr/>
          </a:p>
          <a:p>
            <a:pPr>
              <a:buSzPct val="70000"/>
              <a:buFont typeface="StarSymbol"/>
              <a:buChar char=""/>
            </a:pPr>
            <a:endParaRPr/>
          </a:p>
          <a:p>
            <a:pPr>
              <a:buSzPct val="70000"/>
              <a:buFont typeface="StarSymbol"/>
              <a:buChar char=""/>
            </a:pPr>
            <a:r>
              <a:rPr lang="en-IN">
                <a:latin typeface="Times New Roman"/>
              </a:rPr>
              <a:t>1st is called short name (SN) referencing and 2nd is called logical name (LN) referencing. </a:t>
            </a:r>
            <a:endParaRPr/>
          </a:p>
          <a:p>
            <a:pPr>
              <a:buSzPct val="70000"/>
              <a:buFont typeface="StarSymbol"/>
              <a:buChar char=""/>
            </a:pPr>
            <a:endParaRPr/>
          </a:p>
          <a:p>
            <a:pPr>
              <a:buSzPct val="70000"/>
              <a:buFont typeface="StarSymbol"/>
              <a:buChar char=""/>
            </a:pPr>
            <a:r>
              <a:rPr lang="en-IN">
                <a:latin typeface="Times New Roman"/>
              </a:rPr>
              <a:t>The data collection system (client) application layer always uses LN referencing.</a:t>
            </a:r>
            <a:endParaRPr/>
          </a:p>
          <a:p>
            <a:pPr>
              <a:buSzPct val="70000"/>
              <a:buFont typeface="StarSymbol"/>
              <a:buChar char=""/>
            </a:pPr>
            <a:endParaRPr/>
          </a:p>
          <a:p>
            <a:pPr>
              <a:buSzPct val="70000"/>
              <a:buFont typeface="StarSymbol"/>
              <a:buChar char=""/>
            </a:pPr>
            <a:r>
              <a:rPr lang="en-IN">
                <a:latin typeface="Times New Roman"/>
              </a:rPr>
              <a:t>When SN referencing is used, the attributes and methods of each interface object are mapped to DLMS named variables.</a:t>
            </a:r>
            <a:endParaRPr/>
          </a:p>
          <a:p>
            <a:pPr>
              <a:buSzPct val="70000"/>
              <a:buFont typeface="StarSymbol"/>
              <a:buChar char=""/>
            </a:pPr>
            <a:endParaRPr/>
          </a:p>
          <a:p>
            <a:pPr>
              <a:buSzPct val="70000"/>
              <a:buFont typeface="StarSymbol"/>
              <a:buChar char=""/>
            </a:pPr>
            <a:r>
              <a:rPr lang="en-IN">
                <a:latin typeface="Times New Roman"/>
              </a:rPr>
              <a:t>When SN referencing is used, the DLMS named variables are accessed by the standard DLMS READ and WRITE services.</a:t>
            </a:r>
            <a:endParaRPr/>
          </a:p>
          <a:p>
            <a:pPr>
              <a:buSzPct val="70000"/>
              <a:buFont typeface="StarSymbol"/>
              <a:buChar char=""/>
            </a:pPr>
            <a:endParaRPr/>
          </a:p>
          <a:p>
            <a:pPr>
              <a:buSzPct val="70000"/>
              <a:buFont typeface="StarSymbol"/>
              <a:buChar char=""/>
            </a:pPr>
            <a:r>
              <a:rPr lang="en-IN">
                <a:latin typeface="Times New Roman"/>
              </a:rPr>
              <a:t>When LN referencing is used, attributes and methods are accessed via the logical name of the object, specifying the index(es) of the attribute(s) and/or the method(s). </a:t>
            </a:r>
            <a:endParaRPr/>
          </a:p>
          <a:p>
            <a:pPr>
              <a:buSzPct val="70000"/>
              <a:buFont typeface="StarSymbol"/>
              <a:buChar char=""/>
            </a:pPr>
            <a:endParaRPr/>
          </a:p>
          <a:p>
            <a:pPr>
              <a:buSzPct val="70000"/>
              <a:buFont typeface="StarSymbol"/>
              <a:buChar char=""/>
            </a:pPr>
            <a:r>
              <a:rPr lang="en-IN">
                <a:latin typeface="Times New Roman"/>
              </a:rPr>
              <a:t> </a:t>
            </a:r>
            <a:r>
              <a:rPr lang="en-IN">
                <a:latin typeface="Times New Roman"/>
              </a:rPr>
              <a:t>When LN referencing is used, the attributes and methods are accessed by the              xDLMS GET/SET and ACTION services.</a:t>
            </a:r>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5" name="TextShape 1"/>
          <p:cNvSpPr txBox="1"/>
          <p:nvPr/>
        </p:nvSpPr>
        <p:spPr>
          <a:xfrm>
            <a:off x="0" y="423000"/>
            <a:ext cx="9144000" cy="1066320"/>
          </a:xfrm>
          <a:prstGeom prst="rect">
            <a:avLst/>
          </a:prstGeom>
          <a:noFill/>
          <a:ln>
            <a:noFill/>
          </a:ln>
        </p:spPr>
        <p:txBody>
          <a:bodyPr lIns="0" rIns="0" tIns="0" bIns="0" anchor="ctr"/>
          <a:p>
            <a:pPr algn="ctr"/>
            <a:r>
              <a:rPr lang="en-US" sz="4000">
                <a:solidFill>
                  <a:srgbClr val="3399ff"/>
                </a:solidFill>
                <a:latin typeface="Times New Roman"/>
              </a:rPr>
              <a:t>Referencing LN and SN</a:t>
            </a:r>
            <a:endParaRPr/>
          </a:p>
        </p:txBody>
      </p:sp>
      <p:pic>
        <p:nvPicPr>
          <p:cNvPr id="226" name="" descr=""/>
          <p:cNvPicPr/>
          <p:nvPr/>
        </p:nvPicPr>
        <p:blipFill>
          <a:blip r:embed="rId1"/>
          <a:stretch/>
        </p:blipFill>
        <p:spPr>
          <a:xfrm>
            <a:off x="614880" y="1440000"/>
            <a:ext cx="8038080" cy="4968000"/>
          </a:xfrm>
          <a:prstGeom prst="rect">
            <a:avLst/>
          </a:prstGeom>
          <a:ln>
            <a:noFill/>
          </a:ln>
        </p:spPr>
      </p:pic>
    </p:spTree>
  </p:cSld>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7" name="TextShape 1"/>
          <p:cNvSpPr txBox="1"/>
          <p:nvPr/>
        </p:nvSpPr>
        <p:spPr>
          <a:xfrm>
            <a:off x="0" y="459000"/>
            <a:ext cx="9144000" cy="1066320"/>
          </a:xfrm>
          <a:prstGeom prst="rect">
            <a:avLst/>
          </a:prstGeom>
          <a:noFill/>
          <a:ln>
            <a:noFill/>
          </a:ln>
        </p:spPr>
        <p:txBody>
          <a:bodyPr lIns="0" rIns="0" tIns="0" bIns="0" anchor="ctr"/>
          <a:p>
            <a:pPr algn="ctr"/>
            <a:r>
              <a:rPr lang="en-US" sz="4000">
                <a:solidFill>
                  <a:srgbClr val="0066ff"/>
                </a:solidFill>
                <a:latin typeface="Times New Roman"/>
              </a:rPr>
              <a:t>Application – Data Model-Protocol</a:t>
            </a:r>
            <a:endParaRPr/>
          </a:p>
        </p:txBody>
      </p:sp>
      <p:pic>
        <p:nvPicPr>
          <p:cNvPr id="228" name="" descr=""/>
          <p:cNvPicPr/>
          <p:nvPr/>
        </p:nvPicPr>
        <p:blipFill>
          <a:blip r:embed="rId1"/>
          <a:stretch/>
        </p:blipFill>
        <p:spPr>
          <a:xfrm>
            <a:off x="-36000" y="1282320"/>
            <a:ext cx="9000000" cy="5643720"/>
          </a:xfrm>
          <a:prstGeom prst="rect">
            <a:avLst/>
          </a:prstGeom>
          <a:ln>
            <a:noFill/>
          </a:ln>
        </p:spPr>
      </p:pic>
    </p:spTree>
  </p:cSld>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9" name="TextShape 1"/>
          <p:cNvSpPr txBox="1"/>
          <p:nvPr/>
        </p:nvSpPr>
        <p:spPr>
          <a:xfrm>
            <a:off x="0" y="647640"/>
            <a:ext cx="9143640" cy="1066320"/>
          </a:xfrm>
          <a:prstGeom prst="rect">
            <a:avLst/>
          </a:prstGeom>
          <a:noFill/>
          <a:ln>
            <a:noFill/>
          </a:ln>
        </p:spPr>
        <p:txBody>
          <a:bodyPr lIns="90000" rIns="90000" tIns="45000" bIns="45000" anchor="ctr"/>
          <a:p>
            <a:pPr algn="ctr">
              <a:lnSpc>
                <a:spcPct val="100000"/>
              </a:lnSpc>
            </a:pPr>
            <a:r>
              <a:rPr lang="en-US" sz="4000" strike="noStrike">
                <a:solidFill>
                  <a:srgbClr val="0f6fc6"/>
                </a:solidFill>
                <a:latin typeface="Times New Roman"/>
              </a:rPr>
              <a:t>OBIS</a:t>
            </a:r>
            <a:endParaRPr/>
          </a:p>
        </p:txBody>
      </p:sp>
      <p:sp>
        <p:nvSpPr>
          <p:cNvPr id="230" name="CustomShape 2"/>
          <p:cNvSpPr/>
          <p:nvPr/>
        </p:nvSpPr>
        <p:spPr>
          <a:xfrm>
            <a:off x="0" y="1785960"/>
            <a:ext cx="9143640" cy="3502440"/>
          </a:xfrm>
          <a:prstGeom prst="rect">
            <a:avLst/>
          </a:prstGeom>
          <a:noFill/>
          <a:ln>
            <a:noFill/>
          </a:ln>
        </p:spPr>
        <p:style>
          <a:lnRef idx="0"/>
          <a:fillRef idx="0"/>
          <a:effectRef idx="0"/>
          <a:fontRef idx="minor"/>
        </p:style>
        <p:txBody>
          <a:bodyPr lIns="90000" rIns="90000" tIns="45000" bIns="45000"/>
          <a:p>
            <a:pPr>
              <a:lnSpc>
                <a:spcPct val="100000"/>
              </a:lnSpc>
              <a:buFont typeface="StarSymbol"/>
              <a:buChar char=""/>
            </a:pPr>
            <a:r>
              <a:rPr lang="en-IN" sz="2800" strike="noStrike">
                <a:solidFill>
                  <a:srgbClr val="000000"/>
                </a:solidFill>
                <a:latin typeface="Times New Roman"/>
              </a:rPr>
              <a:t> </a:t>
            </a:r>
            <a:r>
              <a:rPr lang="en-IN" sz="2800" strike="noStrike">
                <a:solidFill>
                  <a:srgbClr val="000000"/>
                </a:solidFill>
                <a:latin typeface="Times New Roman"/>
              </a:rPr>
              <a:t>OBIS stands for Object Identification System.</a:t>
            </a:r>
            <a:endParaRPr/>
          </a:p>
          <a:p>
            <a:pPr>
              <a:lnSpc>
                <a:spcPct val="100000"/>
              </a:lnSpc>
              <a:buFont typeface="StarSymbol"/>
              <a:buChar char=""/>
            </a:pPr>
            <a:r>
              <a:rPr lang="en-IN" sz="2800" strike="noStrike">
                <a:solidFill>
                  <a:srgbClr val="000000"/>
                </a:solidFill>
                <a:latin typeface="Times New Roman"/>
              </a:rPr>
              <a:t> </a:t>
            </a:r>
            <a:r>
              <a:rPr lang="en-IN" sz="2800" strike="noStrike">
                <a:solidFill>
                  <a:srgbClr val="000000"/>
                </a:solidFill>
                <a:latin typeface="Times New Roman"/>
              </a:rPr>
              <a:t>OBIS provides standard identifiers for all data within the </a:t>
            </a:r>
            <a:r>
              <a:rPr lang="en-IN" sz="2800" strike="noStrike">
                <a:solidFill>
                  <a:srgbClr val="000000"/>
                </a:solidFill>
                <a:latin typeface="Times New Roman"/>
              </a:rPr>
              <a:t>	</a:t>
            </a:r>
            <a:r>
              <a:rPr lang="en-IN" sz="2800" strike="noStrike">
                <a:solidFill>
                  <a:srgbClr val="000000"/>
                </a:solidFill>
                <a:latin typeface="Times New Roman"/>
              </a:rPr>
              <a:t>metering equipment, both measurement values and abstract </a:t>
            </a:r>
            <a:r>
              <a:rPr lang="en-IN" sz="2800" strike="noStrike">
                <a:solidFill>
                  <a:srgbClr val="000000"/>
                </a:solidFill>
                <a:latin typeface="Times New Roman"/>
              </a:rPr>
              <a:t>	</a:t>
            </a:r>
            <a:r>
              <a:rPr lang="en-IN" sz="2800" strike="noStrike">
                <a:solidFill>
                  <a:srgbClr val="000000"/>
                </a:solidFill>
                <a:latin typeface="Times New Roman"/>
              </a:rPr>
              <a:t>values. </a:t>
            </a:r>
            <a:endParaRPr/>
          </a:p>
          <a:p>
            <a:pPr>
              <a:lnSpc>
                <a:spcPct val="100000"/>
              </a:lnSpc>
              <a:buFont typeface="StarSymbol"/>
              <a:buChar char=""/>
            </a:pPr>
            <a:r>
              <a:rPr lang="en-IN" sz="2800" strike="noStrike">
                <a:solidFill>
                  <a:srgbClr val="000000"/>
                </a:solidFill>
                <a:latin typeface="Times New Roman"/>
              </a:rPr>
              <a:t> </a:t>
            </a:r>
            <a:r>
              <a:rPr lang="en-IN" sz="2800" strike="noStrike">
                <a:solidFill>
                  <a:srgbClr val="000000"/>
                </a:solidFill>
                <a:latin typeface="Times New Roman"/>
              </a:rPr>
              <a:t>OBIS names are used for the identification of COSEM       </a:t>
            </a:r>
            <a:r>
              <a:rPr lang="en-IN" sz="2800" strike="noStrike">
                <a:solidFill>
                  <a:srgbClr val="000000"/>
                </a:solidFill>
                <a:latin typeface="Times New Roman"/>
              </a:rPr>
              <a:t>	</a:t>
            </a:r>
            <a:r>
              <a:rPr lang="en-IN" sz="2800" strike="noStrike">
                <a:solidFill>
                  <a:srgbClr val="000000"/>
                </a:solidFill>
                <a:latin typeface="Times New Roman"/>
              </a:rPr>
              <a:t>objects and also for identification of the data displayed on </a:t>
            </a:r>
            <a:r>
              <a:rPr lang="en-IN" sz="2800" strike="noStrike">
                <a:solidFill>
                  <a:srgbClr val="000000"/>
                </a:solidFill>
                <a:latin typeface="Times New Roman"/>
              </a:rPr>
              <a:t>	</a:t>
            </a:r>
            <a:r>
              <a:rPr lang="en-IN" sz="2800" strike="noStrike">
                <a:solidFill>
                  <a:srgbClr val="000000"/>
                </a:solidFill>
                <a:latin typeface="Times New Roman"/>
              </a:rPr>
              <a:t>the meter and transmitted through the communication line </a:t>
            </a:r>
            <a:r>
              <a:rPr lang="en-IN" sz="2800" strike="noStrike">
                <a:solidFill>
                  <a:srgbClr val="000000"/>
                </a:solidFill>
                <a:latin typeface="Times New Roman"/>
              </a:rPr>
              <a:t>	</a:t>
            </a:r>
            <a:r>
              <a:rPr lang="en-IN" sz="2800" strike="noStrike">
                <a:solidFill>
                  <a:srgbClr val="000000"/>
                </a:solidFill>
                <a:latin typeface="Times New Roman"/>
              </a:rPr>
              <a:t>to the data collection system.</a:t>
            </a: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6" name="TextShape 1"/>
          <p:cNvSpPr txBox="1"/>
          <p:nvPr/>
        </p:nvSpPr>
        <p:spPr>
          <a:xfrm>
            <a:off x="0" y="3286080"/>
            <a:ext cx="9143640" cy="1066320"/>
          </a:xfrm>
          <a:prstGeom prst="rect">
            <a:avLst/>
          </a:prstGeom>
          <a:noFill/>
          <a:ln>
            <a:noFill/>
          </a:ln>
        </p:spPr>
        <p:txBody>
          <a:bodyPr lIns="90000" rIns="90000" tIns="45000" bIns="45000" anchor="ctr"/>
          <a:p>
            <a:pPr algn="ctr">
              <a:lnSpc>
                <a:spcPct val="100000"/>
              </a:lnSpc>
            </a:pPr>
            <a:r>
              <a:rPr lang="en-US" sz="4000" strike="noStrike">
                <a:solidFill>
                  <a:srgbClr val="0f6fc6"/>
                </a:solidFill>
                <a:latin typeface="Times New Roman"/>
              </a:rPr>
              <a:t>Introduction to Smart meter</a:t>
            </a:r>
            <a:endParaRPr/>
          </a:p>
        </p:txBody>
      </p:sp>
    </p:spTree>
  </p:cSld>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1" name="TextShape 1"/>
          <p:cNvSpPr txBox="1"/>
          <p:nvPr/>
        </p:nvSpPr>
        <p:spPr>
          <a:xfrm>
            <a:off x="0" y="351000"/>
            <a:ext cx="9144000" cy="1066320"/>
          </a:xfrm>
          <a:prstGeom prst="rect">
            <a:avLst/>
          </a:prstGeom>
          <a:noFill/>
          <a:ln>
            <a:noFill/>
          </a:ln>
        </p:spPr>
        <p:txBody>
          <a:bodyPr lIns="0" rIns="0" tIns="0" bIns="0" anchor="ctr"/>
          <a:p>
            <a:pPr algn="ctr"/>
            <a:r>
              <a:rPr lang="en-US" sz="4000">
                <a:solidFill>
                  <a:srgbClr val="0066ff"/>
                </a:solidFill>
                <a:latin typeface="Times New Roman"/>
              </a:rPr>
              <a:t>Object Identification System</a:t>
            </a:r>
            <a:endParaRPr/>
          </a:p>
        </p:txBody>
      </p:sp>
      <p:pic>
        <p:nvPicPr>
          <p:cNvPr id="232" name="" descr=""/>
          <p:cNvPicPr/>
          <p:nvPr/>
        </p:nvPicPr>
        <p:blipFill>
          <a:blip r:embed="rId1"/>
          <a:stretch/>
        </p:blipFill>
        <p:spPr>
          <a:xfrm>
            <a:off x="-25560" y="1584000"/>
            <a:ext cx="9194400" cy="4989600"/>
          </a:xfrm>
          <a:prstGeom prst="rect">
            <a:avLst/>
          </a:prstGeom>
          <a:ln>
            <a:noFill/>
          </a:ln>
        </p:spPr>
      </p:pic>
    </p:spTree>
  </p:cSld>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3" name="TextShape 1"/>
          <p:cNvSpPr txBox="1"/>
          <p:nvPr/>
        </p:nvSpPr>
        <p:spPr>
          <a:xfrm>
            <a:off x="-144000" y="287640"/>
            <a:ext cx="9143640" cy="1066320"/>
          </a:xfrm>
          <a:prstGeom prst="rect">
            <a:avLst/>
          </a:prstGeom>
          <a:noFill/>
          <a:ln>
            <a:noFill/>
          </a:ln>
        </p:spPr>
        <p:txBody>
          <a:bodyPr lIns="90000" rIns="90000" tIns="45000" bIns="45000" anchor="ctr"/>
          <a:p>
            <a:pPr algn="ctr">
              <a:lnSpc>
                <a:spcPct val="100000"/>
              </a:lnSpc>
            </a:pPr>
            <a:r>
              <a:rPr lang="en-US" sz="4000" strike="noStrike">
                <a:solidFill>
                  <a:srgbClr val="0f6fc6"/>
                </a:solidFill>
                <a:latin typeface="Times New Roman"/>
              </a:rPr>
              <a:t>OBIS</a:t>
            </a:r>
            <a:endParaRPr/>
          </a:p>
        </p:txBody>
      </p:sp>
      <p:sp>
        <p:nvSpPr>
          <p:cNvPr id="234" name="CustomShape 2"/>
          <p:cNvSpPr/>
          <p:nvPr/>
        </p:nvSpPr>
        <p:spPr>
          <a:xfrm>
            <a:off x="-71640" y="1101960"/>
            <a:ext cx="9143640" cy="3747960"/>
          </a:xfrm>
          <a:prstGeom prst="rect">
            <a:avLst/>
          </a:prstGeom>
          <a:noFill/>
          <a:ln>
            <a:noFill/>
          </a:ln>
        </p:spPr>
        <p:style>
          <a:lnRef idx="0"/>
          <a:fillRef idx="0"/>
          <a:effectRef idx="0"/>
          <a:fontRef idx="minor"/>
        </p:style>
        <p:txBody>
          <a:bodyPr lIns="90000" rIns="90000" tIns="45000" bIns="45000"/>
          <a:p>
            <a:pPr>
              <a:buSzPct val="70000"/>
              <a:buFont typeface="StarSymbol"/>
              <a:buChar char=""/>
            </a:pPr>
            <a:r>
              <a:rPr lang="en-IN" sz="2400" strike="noStrike">
                <a:solidFill>
                  <a:srgbClr val="000000"/>
                </a:solidFill>
                <a:latin typeface="Times New Roman"/>
              </a:rPr>
              <a:t>   </a:t>
            </a:r>
            <a:r>
              <a:rPr lang="hu-HU" sz="2400" strike="noStrike">
                <a:solidFill>
                  <a:srgbClr val="000000"/>
                </a:solidFill>
                <a:latin typeface="Times New Roman"/>
                <a:ea typeface="Times New Roman"/>
              </a:rPr>
              <a:t>The value group A defines the media (energy type) that the metering      is related to. </a:t>
            </a:r>
            <a:endParaRPr/>
          </a:p>
          <a:p>
            <a:pPr>
              <a:buSzPct val="70000"/>
              <a:buFont typeface="StarSymbol"/>
              <a:buChar char=""/>
            </a:pPr>
            <a:r>
              <a:rPr lang="hu-HU" sz="2400" strike="noStrike">
                <a:solidFill>
                  <a:srgbClr val="000000"/>
                </a:solidFill>
                <a:latin typeface="Times New Roman"/>
                <a:ea typeface="Times New Roman"/>
              </a:rPr>
              <a:t>   </a:t>
            </a:r>
            <a:r>
              <a:rPr lang="hu-HU" sz="2400" strike="noStrike">
                <a:solidFill>
                  <a:srgbClr val="000000"/>
                </a:solidFill>
                <a:latin typeface="Times New Roman"/>
                <a:ea typeface="Times New Roman"/>
              </a:rPr>
              <a:t>The range for value group A is 0 to 15.</a:t>
            </a:r>
            <a:endParaRPr/>
          </a:p>
          <a:p>
            <a:pPr>
              <a:buSzPct val="70000"/>
              <a:buFont typeface="StarSymbol"/>
              <a:buChar char=""/>
            </a:pPr>
            <a:r>
              <a:rPr lang="en-IN" sz="2400" strike="noStrike">
                <a:solidFill>
                  <a:srgbClr val="000000"/>
                </a:solidFill>
                <a:latin typeface="Times New Roman"/>
              </a:rPr>
              <a:t>   </a:t>
            </a:r>
            <a:r>
              <a:rPr lang="en-IN" sz="2400" strike="noStrike">
                <a:solidFill>
                  <a:srgbClr val="000000"/>
                </a:solidFill>
                <a:latin typeface="Times New Roman"/>
              </a:rPr>
              <a:t>0=abstract objects, 1=electricity, 4 = </a:t>
            </a:r>
            <a:r>
              <a:rPr lang="en-GB" sz="2400" strike="noStrike">
                <a:solidFill>
                  <a:srgbClr val="000000"/>
                </a:solidFill>
                <a:latin typeface="Times New Roman"/>
                <a:ea typeface="Microsoft YaHei"/>
              </a:rPr>
              <a:t>Heat cost allocator</a:t>
            </a:r>
            <a:r>
              <a:rPr lang="en-IN" sz="2400" strike="noStrike">
                <a:solidFill>
                  <a:srgbClr val="000000"/>
                </a:solidFill>
                <a:latin typeface="Times New Roman"/>
              </a:rPr>
              <a:t>, 5=cooling ,      6=heat, 7=gas, 8=hot water,9 =cold water </a:t>
            </a:r>
            <a:endParaRPr/>
          </a:p>
          <a:p>
            <a:pPr>
              <a:buSzPct val="70000"/>
              <a:buFont typeface="StarSymbol"/>
              <a:buChar char=""/>
            </a:pPr>
            <a:endParaRPr/>
          </a:p>
          <a:p>
            <a:pPr>
              <a:buSzPct val="70000"/>
              <a:buFont typeface="StarSymbol"/>
              <a:buChar char=""/>
            </a:pPr>
            <a:r>
              <a:rPr lang="en-IN" sz="2400" strike="noStrike">
                <a:solidFill>
                  <a:srgbClr val="000000"/>
                </a:solidFill>
                <a:latin typeface="Times New Roman"/>
              </a:rPr>
              <a:t>  </a:t>
            </a:r>
            <a:r>
              <a:rPr lang="en-IN" sz="2400" strike="noStrike">
                <a:solidFill>
                  <a:srgbClr val="000000"/>
                </a:solidFill>
                <a:latin typeface="Times New Roman"/>
              </a:rPr>
              <a:t>The B group defines the channel. Each device with multiple channels    generating measurement results, can separate the results into the </a:t>
            </a:r>
            <a:r>
              <a:rPr lang="en-IN" sz="2400" strike="noStrike">
                <a:solidFill>
                  <a:srgbClr val="000000"/>
                </a:solidFill>
                <a:latin typeface="Times New Roman"/>
              </a:rPr>
              <a:t>	</a:t>
            </a:r>
            <a:r>
              <a:rPr lang="en-IN" sz="2400" strike="noStrike">
                <a:solidFill>
                  <a:srgbClr val="000000"/>
                </a:solidFill>
                <a:latin typeface="Times New Roman"/>
              </a:rPr>
              <a:t>	</a:t>
            </a:r>
            <a:r>
              <a:rPr lang="en-IN" sz="2400" strike="noStrike">
                <a:solidFill>
                  <a:srgbClr val="000000"/>
                </a:solidFill>
                <a:latin typeface="Times New Roman"/>
              </a:rPr>
              <a:t>     channels.</a:t>
            </a:r>
            <a:endParaRPr/>
          </a:p>
          <a:p>
            <a:pPr>
              <a:buSzPct val="70000"/>
              <a:buFont typeface="StarSymbol"/>
              <a:buChar char=""/>
            </a:pPr>
            <a:r>
              <a:rPr lang="en-US" sz="2400" strike="noStrike">
                <a:solidFill>
                  <a:srgbClr val="000000"/>
                </a:solidFill>
                <a:latin typeface="Times New Roman"/>
                <a:ea typeface="Microsoft YaHei"/>
              </a:rPr>
              <a:t>  </a:t>
            </a:r>
            <a:r>
              <a:rPr lang="en-US" sz="2400" strike="noStrike">
                <a:solidFill>
                  <a:srgbClr val="000000"/>
                </a:solidFill>
                <a:latin typeface="Times New Roman"/>
                <a:ea typeface="Microsoft YaHei"/>
              </a:rPr>
              <a:t>The range for value group </a:t>
            </a:r>
            <a:r>
              <a:rPr lang="en-IN" sz="2400" strike="noStrike">
                <a:solidFill>
                  <a:srgbClr val="000000"/>
                </a:solidFill>
                <a:latin typeface="Times New Roman"/>
                <a:ea typeface="Microsoft YaHei"/>
              </a:rPr>
              <a:t>B is 1 to 255.</a:t>
            </a:r>
            <a:r>
              <a:rPr lang="en-IN" sz="2400" strike="noStrike">
                <a:solidFill>
                  <a:srgbClr val="000000"/>
                </a:solidFill>
                <a:latin typeface="Times New Roman"/>
              </a:rPr>
              <a:t>  </a:t>
            </a:r>
            <a:endParaRPr/>
          </a:p>
        </p:txBody>
      </p:sp>
      <p:pic>
        <p:nvPicPr>
          <p:cNvPr id="235" name="" descr=""/>
          <p:cNvPicPr/>
          <p:nvPr/>
        </p:nvPicPr>
        <p:blipFill>
          <a:blip r:embed="rId1"/>
          <a:stretch/>
        </p:blipFill>
        <p:spPr>
          <a:xfrm>
            <a:off x="2232000" y="4824000"/>
            <a:ext cx="4824000" cy="1941840"/>
          </a:xfrm>
          <a:prstGeom prst="rect">
            <a:avLst/>
          </a:prstGeom>
          <a:ln>
            <a:noFill/>
          </a:ln>
        </p:spPr>
      </p:pic>
    </p:spTree>
  </p:cSld>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6" name="TextShape 1"/>
          <p:cNvSpPr txBox="1"/>
          <p:nvPr/>
        </p:nvSpPr>
        <p:spPr>
          <a:xfrm>
            <a:off x="-144000" y="287640"/>
            <a:ext cx="9143640" cy="1066320"/>
          </a:xfrm>
          <a:prstGeom prst="rect">
            <a:avLst/>
          </a:prstGeom>
          <a:noFill/>
          <a:ln>
            <a:noFill/>
          </a:ln>
        </p:spPr>
        <p:txBody>
          <a:bodyPr lIns="90000" rIns="90000" tIns="45000" bIns="45000" anchor="ctr"/>
          <a:p>
            <a:pPr algn="ctr">
              <a:lnSpc>
                <a:spcPct val="100000"/>
              </a:lnSpc>
            </a:pPr>
            <a:r>
              <a:rPr lang="en-US" sz="4000" strike="noStrike">
                <a:solidFill>
                  <a:srgbClr val="0f6fc6"/>
                </a:solidFill>
                <a:latin typeface="Times New Roman"/>
              </a:rPr>
              <a:t>OBIS</a:t>
            </a:r>
            <a:endParaRPr/>
          </a:p>
        </p:txBody>
      </p:sp>
      <p:sp>
        <p:nvSpPr>
          <p:cNvPr id="237" name="CustomShape 2"/>
          <p:cNvSpPr/>
          <p:nvPr/>
        </p:nvSpPr>
        <p:spPr>
          <a:xfrm>
            <a:off x="-71640" y="1101960"/>
            <a:ext cx="9143640" cy="5211000"/>
          </a:xfrm>
          <a:prstGeom prst="rect">
            <a:avLst/>
          </a:prstGeom>
          <a:noFill/>
          <a:ln>
            <a:noFill/>
          </a:ln>
        </p:spPr>
        <p:style>
          <a:lnRef idx="0"/>
          <a:fillRef idx="0"/>
          <a:effectRef idx="0"/>
          <a:fontRef idx="minor"/>
        </p:style>
        <p:txBody>
          <a:bodyPr lIns="90000" rIns="90000" tIns="45000" bIns="45000"/>
          <a:p>
            <a:pPr>
              <a:buSzPct val="70000"/>
              <a:buFont typeface="StarSymbol"/>
              <a:buChar char=""/>
            </a:pPr>
            <a:r>
              <a:rPr lang="en-IN" sz="2400" strike="noStrike">
                <a:solidFill>
                  <a:srgbClr val="000000"/>
                </a:solidFill>
                <a:latin typeface="Times New Roman"/>
              </a:rPr>
              <a:t>  </a:t>
            </a:r>
            <a:r>
              <a:rPr lang="en-IN" sz="2400" strike="noStrike">
                <a:solidFill>
                  <a:srgbClr val="000000"/>
                </a:solidFill>
                <a:latin typeface="Times New Roman"/>
              </a:rPr>
              <a:t>The C group defines the physical value (current, voltage, energy, </a:t>
            </a:r>
            <a:r>
              <a:rPr lang="en-IN" sz="2400" strike="noStrike">
                <a:solidFill>
                  <a:srgbClr val="000000"/>
                </a:solidFill>
                <a:latin typeface="Times New Roman"/>
              </a:rPr>
              <a:t>	</a:t>
            </a:r>
            <a:r>
              <a:rPr lang="en-IN" sz="2400" strike="noStrike">
                <a:solidFill>
                  <a:srgbClr val="000000"/>
                </a:solidFill>
                <a:latin typeface="Times New Roman"/>
              </a:rPr>
              <a:t>     level, temperature, ...)</a:t>
            </a:r>
            <a:endParaRPr/>
          </a:p>
          <a:p>
            <a:pPr>
              <a:buSzPct val="70000"/>
              <a:buFont typeface="StarSymbol"/>
              <a:buChar char=""/>
            </a:pPr>
            <a:endParaRPr/>
          </a:p>
          <a:p>
            <a:pPr>
              <a:lnSpc>
                <a:spcPct val="100000"/>
              </a:lnSpc>
              <a:buSzPct val="70000"/>
              <a:buFont typeface="StarSymbol"/>
              <a:buChar char=""/>
            </a:pPr>
            <a:r>
              <a:rPr lang="en-IN" sz="2400" strike="noStrike">
                <a:solidFill>
                  <a:srgbClr val="000000"/>
                </a:solidFill>
                <a:latin typeface="Times New Roman"/>
              </a:rPr>
              <a:t>  </a:t>
            </a:r>
            <a:r>
              <a:rPr lang="en-GB" sz="2400" strike="noStrike">
                <a:solidFill>
                  <a:srgbClr val="000000"/>
                </a:solidFill>
                <a:latin typeface="Times New Roman"/>
                <a:ea typeface="Microsoft YaHei"/>
              </a:rPr>
              <a:t>The value group D defines types, or the result of the processing of         physical quantities identified with the value groups A and C, such as      maximum value or cumulative energy value.</a:t>
            </a:r>
            <a:endParaRPr/>
          </a:p>
          <a:p>
            <a:pPr>
              <a:buSzPct val="70000"/>
              <a:buFont typeface="StarSymbol"/>
              <a:buChar char=""/>
            </a:pPr>
            <a:r>
              <a:rPr lang="en-GB" sz="2400" strike="noStrike">
                <a:solidFill>
                  <a:srgbClr val="000000"/>
                </a:solidFill>
                <a:latin typeface="Times New Roman"/>
                <a:ea typeface="Microsoft YaHei"/>
              </a:rPr>
              <a:t>  </a:t>
            </a:r>
            <a:r>
              <a:rPr lang="en-GB" sz="2400" strike="noStrike">
                <a:solidFill>
                  <a:srgbClr val="000000"/>
                </a:solidFill>
                <a:latin typeface="Times New Roman"/>
                <a:ea typeface="Microsoft YaHei"/>
              </a:rPr>
              <a:t>The range for value group D is 0 to 255. Range from 128 to 254 are        manufacture specific.</a:t>
            </a:r>
            <a:endParaRPr/>
          </a:p>
          <a:p>
            <a:pPr>
              <a:lnSpc>
                <a:spcPct val="100000"/>
              </a:lnSpc>
              <a:buSzPct val="70000"/>
              <a:buFont typeface="StarSymbol"/>
              <a:buChar char=""/>
            </a:pPr>
            <a:endParaRPr/>
          </a:p>
          <a:p>
            <a:pPr>
              <a:lnSpc>
                <a:spcPct val="100000"/>
              </a:lnSpc>
              <a:buSzPct val="70000"/>
              <a:buFont typeface="StarSymbol"/>
              <a:buChar char=""/>
            </a:pPr>
            <a:r>
              <a:rPr lang="en-IN" sz="2400" strike="noStrike">
                <a:solidFill>
                  <a:srgbClr val="000000"/>
                </a:solidFill>
                <a:latin typeface="Times New Roman"/>
              </a:rPr>
              <a:t>  </a:t>
            </a:r>
            <a:r>
              <a:rPr lang="en-IN" sz="2400" strike="noStrike">
                <a:solidFill>
                  <a:srgbClr val="000000"/>
                </a:solidFill>
                <a:latin typeface="Times New Roman"/>
              </a:rPr>
              <a:t>Value group E is used for identifying rates or can be used for further      classification.</a:t>
            </a:r>
            <a:endParaRPr/>
          </a:p>
          <a:p>
            <a:pPr>
              <a:lnSpc>
                <a:spcPct val="100000"/>
              </a:lnSpc>
              <a:buSzPct val="70000"/>
              <a:buFont typeface="StarSymbol"/>
              <a:buChar char=""/>
            </a:pPr>
            <a:endParaRPr/>
          </a:p>
          <a:p>
            <a:pPr>
              <a:lnSpc>
                <a:spcPct val="100000"/>
              </a:lnSpc>
              <a:buSzPct val="70000"/>
              <a:buFont typeface="StarSymbol"/>
              <a:buChar char=""/>
            </a:pPr>
            <a:r>
              <a:rPr lang="en-IN" sz="2400" strike="noStrike">
                <a:solidFill>
                  <a:srgbClr val="000000"/>
                </a:solidFill>
                <a:latin typeface="Times New Roman"/>
              </a:rPr>
              <a:t> </a:t>
            </a:r>
            <a:r>
              <a:rPr lang="en-IN" sz="2400" strike="noStrike">
                <a:solidFill>
                  <a:srgbClr val="000000"/>
                </a:solidFill>
                <a:latin typeface="Times New Roman"/>
              </a:rPr>
              <a:t>Value group F is used for identifying historical values or can be used for further classification.</a:t>
            </a:r>
            <a:endParaRPr/>
          </a:p>
        </p:txBody>
      </p:sp>
    </p:spTree>
  </p:cSld>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8" name="TextShape 1"/>
          <p:cNvSpPr txBox="1"/>
          <p:nvPr/>
        </p:nvSpPr>
        <p:spPr>
          <a:xfrm>
            <a:off x="0" y="495000"/>
            <a:ext cx="9144000" cy="1066320"/>
          </a:xfrm>
          <a:prstGeom prst="rect">
            <a:avLst/>
          </a:prstGeom>
          <a:noFill/>
          <a:ln>
            <a:noFill/>
          </a:ln>
        </p:spPr>
        <p:txBody>
          <a:bodyPr lIns="0" rIns="0" tIns="0" bIns="0" anchor="ctr"/>
          <a:p>
            <a:pPr algn="ctr"/>
            <a:r>
              <a:rPr lang="en-US" sz="4000">
                <a:solidFill>
                  <a:srgbClr val="0066ff"/>
                </a:solidFill>
                <a:latin typeface="Times New Roman"/>
              </a:rPr>
              <a:t>How to find OBIS Code</a:t>
            </a:r>
            <a:endParaRPr/>
          </a:p>
        </p:txBody>
      </p:sp>
      <p:pic>
        <p:nvPicPr>
          <p:cNvPr id="239" name="" descr=""/>
          <p:cNvPicPr/>
          <p:nvPr/>
        </p:nvPicPr>
        <p:blipFill>
          <a:blip r:embed="rId1"/>
          <a:stretch/>
        </p:blipFill>
        <p:spPr>
          <a:xfrm>
            <a:off x="0" y="1306800"/>
            <a:ext cx="9072000" cy="5566320"/>
          </a:xfrm>
          <a:prstGeom prst="rect">
            <a:avLst/>
          </a:prstGeom>
          <a:ln>
            <a:noFill/>
          </a:ln>
        </p:spPr>
      </p:pic>
    </p:spTree>
  </p:cSld>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40" name="" descr=""/>
          <p:cNvPicPr/>
          <p:nvPr/>
        </p:nvPicPr>
        <p:blipFill>
          <a:blip r:embed="rId1"/>
          <a:stretch/>
        </p:blipFill>
        <p:spPr>
          <a:xfrm>
            <a:off x="1749240" y="1284840"/>
            <a:ext cx="5743800" cy="4486320"/>
          </a:xfrm>
          <a:prstGeom prst="rect">
            <a:avLst/>
          </a:prstGeom>
          <a:ln>
            <a:noFill/>
          </a:ln>
        </p:spPr>
      </p:pic>
    </p:spTree>
  </p:cSld>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1" name="TextShape 1"/>
          <p:cNvSpPr txBox="1"/>
          <p:nvPr/>
        </p:nvSpPr>
        <p:spPr>
          <a:xfrm>
            <a:off x="0" y="642960"/>
            <a:ext cx="9143640" cy="1066320"/>
          </a:xfrm>
          <a:prstGeom prst="rect">
            <a:avLst/>
          </a:prstGeom>
          <a:noFill/>
          <a:ln>
            <a:noFill/>
          </a:ln>
        </p:spPr>
        <p:txBody>
          <a:bodyPr lIns="90000" rIns="90000" tIns="45000" bIns="45000" anchor="ctr"/>
          <a:p>
            <a:pPr algn="ctr">
              <a:lnSpc>
                <a:spcPct val="100000"/>
              </a:lnSpc>
            </a:pPr>
            <a:r>
              <a:rPr lang="en-US" sz="4000" strike="noStrike">
                <a:solidFill>
                  <a:srgbClr val="0f6fc6"/>
                </a:solidFill>
                <a:latin typeface="Times New Roman"/>
              </a:rPr>
              <a:t>Interface class</a:t>
            </a:r>
            <a:endParaRPr/>
          </a:p>
        </p:txBody>
      </p:sp>
      <p:sp>
        <p:nvSpPr>
          <p:cNvPr id="242" name="TextShape 2"/>
          <p:cNvSpPr txBox="1"/>
          <p:nvPr/>
        </p:nvSpPr>
        <p:spPr>
          <a:xfrm>
            <a:off x="0" y="1643040"/>
            <a:ext cx="9143640" cy="4324680"/>
          </a:xfrm>
          <a:prstGeom prst="rect">
            <a:avLst/>
          </a:prstGeom>
          <a:noFill/>
          <a:ln>
            <a:noFill/>
          </a:ln>
        </p:spPr>
        <p:txBody>
          <a:bodyPr lIns="90000" rIns="90000" tIns="45000" bIns="45000"/>
          <a:p>
            <a:pPr algn="just">
              <a:lnSpc>
                <a:spcPct val="100000"/>
              </a:lnSpc>
              <a:buFont typeface="StarSymbol"/>
              <a:buChar char=""/>
            </a:pPr>
            <a:r>
              <a:rPr lang="en-US" sz="2800" strike="noStrike">
                <a:solidFill>
                  <a:srgbClr val="000000"/>
                </a:solidFill>
                <a:latin typeface="Times New Roman"/>
              </a:rPr>
              <a:t>Objects that share common characteristics are generalized as an interface class with class_id.</a:t>
            </a:r>
            <a:endParaRPr/>
          </a:p>
          <a:p>
            <a:pPr algn="just">
              <a:lnSpc>
                <a:spcPct val="100000"/>
              </a:lnSpc>
              <a:buFont typeface="StarSymbol"/>
              <a:buChar char=""/>
            </a:pPr>
            <a:r>
              <a:rPr lang="en-US" sz="2800" strike="noStrike">
                <a:solidFill>
                  <a:srgbClr val="000000"/>
                </a:solidFill>
                <a:latin typeface="Times New Roman"/>
              </a:rPr>
              <a:t>Within Specific class , the common characteristics are described once for all objects.</a:t>
            </a:r>
            <a:endParaRPr/>
          </a:p>
          <a:p>
            <a:pPr>
              <a:lnSpc>
                <a:spcPct val="100000"/>
              </a:lnSpc>
            </a:pPr>
            <a:endParaRPr/>
          </a:p>
        </p:txBody>
      </p:sp>
      <p:pic>
        <p:nvPicPr>
          <p:cNvPr id="243" name="Picture 3" descr=""/>
          <p:cNvPicPr/>
          <p:nvPr/>
        </p:nvPicPr>
        <p:blipFill>
          <a:blip r:embed="rId1"/>
          <a:stretch/>
        </p:blipFill>
        <p:spPr>
          <a:xfrm>
            <a:off x="0" y="3643200"/>
            <a:ext cx="9143640" cy="3214440"/>
          </a:xfrm>
          <a:prstGeom prst="rect">
            <a:avLst/>
          </a:prstGeom>
          <a:ln>
            <a:noFill/>
          </a:ln>
        </p:spPr>
      </p:pic>
    </p:spTree>
  </p:cSld>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4" name="TextShape 1"/>
          <p:cNvSpPr txBox="1"/>
          <p:nvPr/>
        </p:nvSpPr>
        <p:spPr>
          <a:xfrm>
            <a:off x="0" y="645840"/>
            <a:ext cx="9144000" cy="1125000"/>
          </a:xfrm>
          <a:prstGeom prst="rect">
            <a:avLst/>
          </a:prstGeom>
          <a:noFill/>
          <a:ln>
            <a:noFill/>
          </a:ln>
        </p:spPr>
        <p:txBody>
          <a:bodyPr lIns="0" rIns="0" tIns="0" bIns="0" anchor="ctr"/>
          <a:p>
            <a:pPr algn="ctr"/>
            <a:r>
              <a:rPr lang="en-US" sz="4000">
                <a:solidFill>
                  <a:srgbClr val="0066ff"/>
                </a:solidFill>
                <a:latin typeface="Times New Roman"/>
              </a:rPr>
              <a:t>COSEM Interface Classes – Main Categories</a:t>
            </a:r>
            <a:endParaRPr/>
          </a:p>
        </p:txBody>
      </p:sp>
      <p:pic>
        <p:nvPicPr>
          <p:cNvPr id="245" name="" descr=""/>
          <p:cNvPicPr/>
          <p:nvPr/>
        </p:nvPicPr>
        <p:blipFill>
          <a:blip r:embed="rId1"/>
          <a:stretch/>
        </p:blipFill>
        <p:spPr>
          <a:xfrm>
            <a:off x="72000" y="1736280"/>
            <a:ext cx="9072000" cy="5021640"/>
          </a:xfrm>
          <a:prstGeom prst="rect">
            <a:avLst/>
          </a:prstGeom>
          <a:ln>
            <a:noFill/>
          </a:ln>
        </p:spPr>
      </p:pic>
    </p:spTree>
  </p:cSld>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6" name="TextShape 1"/>
          <p:cNvSpPr txBox="1"/>
          <p:nvPr/>
        </p:nvSpPr>
        <p:spPr>
          <a:xfrm>
            <a:off x="0" y="642960"/>
            <a:ext cx="9143640" cy="1066320"/>
          </a:xfrm>
          <a:prstGeom prst="rect">
            <a:avLst/>
          </a:prstGeom>
          <a:noFill/>
          <a:ln>
            <a:noFill/>
          </a:ln>
        </p:spPr>
        <p:txBody>
          <a:bodyPr lIns="90000" rIns="90000" tIns="45000" bIns="45000" anchor="ctr"/>
          <a:p>
            <a:pPr algn="ctr">
              <a:lnSpc>
                <a:spcPct val="100000"/>
              </a:lnSpc>
            </a:pPr>
            <a:r>
              <a:rPr lang="en-US" sz="4000" strike="noStrike">
                <a:solidFill>
                  <a:srgbClr val="0f6fc6"/>
                </a:solidFill>
                <a:latin typeface="Times New Roman"/>
              </a:rPr>
              <a:t>Overview of Interface Class</a:t>
            </a:r>
            <a:endParaRPr/>
          </a:p>
        </p:txBody>
      </p:sp>
      <p:pic>
        <p:nvPicPr>
          <p:cNvPr id="247" name="Content Placeholder 3" descr=""/>
          <p:cNvPicPr/>
          <p:nvPr/>
        </p:nvPicPr>
        <p:blipFill>
          <a:blip r:embed="rId1"/>
          <a:stretch/>
        </p:blipFill>
        <p:spPr>
          <a:xfrm>
            <a:off x="0" y="1428840"/>
            <a:ext cx="9143640" cy="5428800"/>
          </a:xfrm>
          <a:prstGeom prst="rect">
            <a:avLst/>
          </a:prstGeom>
          <a:ln>
            <a:noFill/>
          </a:ln>
        </p:spPr>
      </p:pic>
    </p:spTree>
  </p:cSld>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8" name="TextShape 1"/>
          <p:cNvSpPr txBox="1"/>
          <p:nvPr/>
        </p:nvSpPr>
        <p:spPr>
          <a:xfrm>
            <a:off x="0" y="642960"/>
            <a:ext cx="9143640" cy="1066320"/>
          </a:xfrm>
          <a:prstGeom prst="rect">
            <a:avLst/>
          </a:prstGeom>
          <a:noFill/>
          <a:ln>
            <a:noFill/>
          </a:ln>
        </p:spPr>
        <p:txBody>
          <a:bodyPr lIns="90000" rIns="90000" tIns="45000" bIns="45000" anchor="ctr"/>
          <a:p>
            <a:pPr algn="ctr">
              <a:lnSpc>
                <a:spcPct val="100000"/>
              </a:lnSpc>
            </a:pPr>
            <a:r>
              <a:rPr lang="en-US" sz="4000" strike="noStrike">
                <a:solidFill>
                  <a:srgbClr val="0f6fc6"/>
                </a:solidFill>
                <a:latin typeface="Times New Roman"/>
              </a:rPr>
              <a:t>Data(IC:1)</a:t>
            </a:r>
            <a:endParaRPr/>
          </a:p>
        </p:txBody>
      </p:sp>
      <p:sp>
        <p:nvSpPr>
          <p:cNvPr id="249" name="TextShape 2"/>
          <p:cNvSpPr txBox="1"/>
          <p:nvPr/>
        </p:nvSpPr>
        <p:spPr>
          <a:xfrm>
            <a:off x="0" y="1500120"/>
            <a:ext cx="9143640" cy="713880"/>
          </a:xfrm>
          <a:prstGeom prst="rect">
            <a:avLst/>
          </a:prstGeom>
          <a:noFill/>
          <a:ln>
            <a:noFill/>
          </a:ln>
        </p:spPr>
        <p:txBody>
          <a:bodyPr lIns="90000" rIns="90000" tIns="45000" bIns="45000"/>
          <a:p>
            <a:pPr algn="just">
              <a:lnSpc>
                <a:spcPct val="100000"/>
              </a:lnSpc>
              <a:buFont typeface="StarSymbol"/>
              <a:buChar char=""/>
            </a:pPr>
            <a:r>
              <a:rPr lang="en-US" sz="2800" strike="noStrike">
                <a:solidFill>
                  <a:srgbClr val="000000"/>
                </a:solidFill>
                <a:latin typeface="Times New Roman"/>
              </a:rPr>
              <a:t>Used to store configuration data and parameters</a:t>
            </a:r>
            <a:endParaRPr/>
          </a:p>
        </p:txBody>
      </p:sp>
      <p:pic>
        <p:nvPicPr>
          <p:cNvPr id="250" name="Picture 3" descr=""/>
          <p:cNvPicPr/>
          <p:nvPr/>
        </p:nvPicPr>
        <p:blipFill>
          <a:blip r:embed="rId1"/>
          <a:stretch/>
        </p:blipFill>
        <p:spPr>
          <a:xfrm>
            <a:off x="0" y="2071800"/>
            <a:ext cx="9143640" cy="1495440"/>
          </a:xfrm>
          <a:prstGeom prst="rect">
            <a:avLst/>
          </a:prstGeom>
          <a:ln>
            <a:noFill/>
          </a:ln>
        </p:spPr>
      </p:pic>
      <p:sp>
        <p:nvSpPr>
          <p:cNvPr id="251" name="CustomShape 3"/>
          <p:cNvSpPr/>
          <p:nvPr/>
        </p:nvSpPr>
        <p:spPr>
          <a:xfrm>
            <a:off x="0" y="3500280"/>
            <a:ext cx="9143640" cy="10663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IN" sz="4000" strike="noStrike">
                <a:solidFill>
                  <a:srgbClr val="0f6fc6"/>
                </a:solidFill>
                <a:latin typeface="Times New Roman"/>
              </a:rPr>
              <a:t>Register (IC:3)</a:t>
            </a:r>
            <a:endParaRPr/>
          </a:p>
        </p:txBody>
      </p:sp>
      <p:sp>
        <p:nvSpPr>
          <p:cNvPr id="252" name="CustomShape 4"/>
          <p:cNvSpPr/>
          <p:nvPr/>
        </p:nvSpPr>
        <p:spPr>
          <a:xfrm>
            <a:off x="0" y="4214880"/>
            <a:ext cx="9143640" cy="713880"/>
          </a:xfrm>
          <a:prstGeom prst="rect">
            <a:avLst/>
          </a:prstGeom>
          <a:noFill/>
          <a:ln>
            <a:noFill/>
          </a:ln>
        </p:spPr>
        <p:style>
          <a:lnRef idx="0"/>
          <a:fillRef idx="0"/>
          <a:effectRef idx="0"/>
          <a:fontRef idx="minor"/>
        </p:style>
        <p:txBody>
          <a:bodyPr lIns="90000" rIns="90000" tIns="45000" bIns="45000"/>
          <a:p>
            <a:pPr algn="just">
              <a:lnSpc>
                <a:spcPct val="100000"/>
              </a:lnSpc>
              <a:buFont typeface="StarSymbol"/>
              <a:buChar char=""/>
            </a:pPr>
            <a:r>
              <a:rPr lang="en-IN" sz="2800" strike="noStrike">
                <a:solidFill>
                  <a:srgbClr val="000000"/>
                </a:solidFill>
                <a:latin typeface="Times New Roman"/>
              </a:rPr>
              <a:t>modelling a process or a status value with its associated scaler and unit. </a:t>
            </a:r>
            <a:endParaRPr/>
          </a:p>
        </p:txBody>
      </p:sp>
      <p:pic>
        <p:nvPicPr>
          <p:cNvPr id="253" name="Picture 6" descr=""/>
          <p:cNvPicPr/>
          <p:nvPr/>
        </p:nvPicPr>
        <p:blipFill>
          <a:blip r:embed="rId2"/>
          <a:stretch/>
        </p:blipFill>
        <p:spPr>
          <a:xfrm>
            <a:off x="7560" y="4752000"/>
            <a:ext cx="9128520" cy="2139480"/>
          </a:xfrm>
          <a:prstGeom prst="rect">
            <a:avLst/>
          </a:prstGeom>
          <a:ln>
            <a:noFill/>
          </a:ln>
        </p:spPr>
      </p:pic>
    </p:spTree>
  </p:cSld>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4" name="TextShape 1"/>
          <p:cNvSpPr txBox="1"/>
          <p:nvPr/>
        </p:nvSpPr>
        <p:spPr>
          <a:xfrm>
            <a:off x="0" y="1285920"/>
            <a:ext cx="9143640" cy="4608360"/>
          </a:xfrm>
          <a:prstGeom prst="rect">
            <a:avLst/>
          </a:prstGeom>
          <a:noFill/>
          <a:ln>
            <a:noFill/>
          </a:ln>
        </p:spPr>
        <p:txBody>
          <a:bodyPr lIns="90000" rIns="90000" tIns="45000" bIns="45000"/>
          <a:p>
            <a:pPr>
              <a:lnSpc>
                <a:spcPct val="100000"/>
              </a:lnSpc>
              <a:buFont typeface="Wingdings" charset="2"/>
              <a:buChar char=""/>
            </a:pPr>
            <a:r>
              <a:rPr lang="en-US" sz="2800" strike="noStrike">
                <a:solidFill>
                  <a:srgbClr val="000000"/>
                </a:solidFill>
                <a:latin typeface="Times New Roman"/>
              </a:rPr>
              <a:t>Attributes</a:t>
            </a:r>
            <a:endParaRPr/>
          </a:p>
          <a:p>
            <a:pPr lvl="1">
              <a:lnSpc>
                <a:spcPct val="100000"/>
              </a:lnSpc>
              <a:buFont typeface="Arial"/>
              <a:buChar char="•"/>
            </a:pPr>
            <a:r>
              <a:rPr lang="en-US" sz="2800" strike="noStrike">
                <a:solidFill>
                  <a:srgbClr val="000000"/>
                </a:solidFill>
                <a:latin typeface="Times New Roman"/>
              </a:rPr>
              <a:t>Value :- Process or State value</a:t>
            </a:r>
            <a:endParaRPr/>
          </a:p>
          <a:p>
            <a:pPr lvl="1">
              <a:lnSpc>
                <a:spcPct val="100000"/>
              </a:lnSpc>
              <a:buFont typeface="Arial"/>
              <a:buChar char="•"/>
            </a:pPr>
            <a:r>
              <a:rPr lang="en-US" sz="2800" strike="noStrike">
                <a:solidFill>
                  <a:srgbClr val="000000"/>
                </a:solidFill>
                <a:latin typeface="Times New Roman"/>
              </a:rPr>
              <a:t>Scalar unit :- qualifies “value”</a:t>
            </a:r>
            <a:endParaRPr/>
          </a:p>
          <a:p>
            <a:pPr lvl="2">
              <a:lnSpc>
                <a:spcPct val="100000"/>
              </a:lnSpc>
              <a:buSzPct val="87000"/>
              <a:buFont typeface="Wingdings" charset="2"/>
              <a:buChar char=""/>
            </a:pPr>
            <a:r>
              <a:rPr lang="en-US" sz="2800" strike="noStrike">
                <a:solidFill>
                  <a:srgbClr val="000000"/>
                </a:solidFill>
                <a:latin typeface="Times New Roman"/>
              </a:rPr>
              <a:t>Scalar : Exponent(to the base of 10) of the multiplication factor</a:t>
            </a:r>
            <a:endParaRPr/>
          </a:p>
          <a:p>
            <a:pPr lvl="2">
              <a:lnSpc>
                <a:spcPct val="100000"/>
              </a:lnSpc>
              <a:buSzPct val="87000"/>
              <a:buFont typeface="Wingdings" charset="2"/>
              <a:buChar char=""/>
            </a:pPr>
            <a:r>
              <a:rPr lang="en-US" sz="2800" strike="noStrike">
                <a:solidFill>
                  <a:srgbClr val="000000"/>
                </a:solidFill>
                <a:latin typeface="Times New Roman"/>
              </a:rPr>
              <a:t>Unit : Enumeration define the physical unit (64 unit in DLMS ) </a:t>
            </a:r>
            <a:endParaRPr/>
          </a:p>
          <a:p>
            <a:endParaRPr/>
          </a:p>
        </p:txBody>
      </p:sp>
      <p:sp>
        <p:nvSpPr>
          <p:cNvPr id="255" name="TextShape 2"/>
          <p:cNvSpPr txBox="1"/>
          <p:nvPr/>
        </p:nvSpPr>
        <p:spPr>
          <a:xfrm>
            <a:off x="0" y="642960"/>
            <a:ext cx="9143640" cy="1066320"/>
          </a:xfrm>
          <a:prstGeom prst="rect">
            <a:avLst/>
          </a:prstGeom>
          <a:noFill/>
          <a:ln>
            <a:noFill/>
          </a:ln>
        </p:spPr>
        <p:txBody>
          <a:bodyPr lIns="90000" rIns="90000" tIns="45000" bIns="45000" anchor="ctr"/>
          <a:p>
            <a:pPr algn="ctr">
              <a:lnSpc>
                <a:spcPct val="100000"/>
              </a:lnSpc>
            </a:pPr>
            <a:r>
              <a:rPr lang="en-US" sz="4000" strike="noStrike">
                <a:solidFill>
                  <a:srgbClr val="0f6fc6"/>
                </a:solidFill>
                <a:latin typeface="Times New Roman"/>
              </a:rPr>
              <a:t>Register (IC:3)</a:t>
            </a:r>
            <a:endParaRPr/>
          </a:p>
        </p:txBody>
      </p:sp>
      <p:pic>
        <p:nvPicPr>
          <p:cNvPr id="256" name="Picture 4" descr=""/>
          <p:cNvPicPr/>
          <p:nvPr/>
        </p:nvPicPr>
        <p:blipFill>
          <a:blip r:embed="rId1"/>
          <a:stretch/>
        </p:blipFill>
        <p:spPr>
          <a:xfrm>
            <a:off x="0" y="4071960"/>
            <a:ext cx="9143640" cy="2769480"/>
          </a:xfrm>
          <a:prstGeom prst="rect">
            <a:avLst/>
          </a:prstGeom>
          <a:ln>
            <a:noFill/>
          </a:ln>
        </p:spPr>
      </p:pic>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7" name="TextShape 1"/>
          <p:cNvSpPr txBox="1"/>
          <p:nvPr/>
        </p:nvSpPr>
        <p:spPr>
          <a:xfrm>
            <a:off x="0" y="642960"/>
            <a:ext cx="9143640" cy="1066320"/>
          </a:xfrm>
          <a:prstGeom prst="rect">
            <a:avLst/>
          </a:prstGeom>
          <a:noFill/>
          <a:ln>
            <a:noFill/>
          </a:ln>
        </p:spPr>
        <p:txBody>
          <a:bodyPr lIns="90000" rIns="90000" tIns="45000" bIns="45000" anchor="ctr"/>
          <a:p>
            <a:pPr algn="ctr">
              <a:lnSpc>
                <a:spcPct val="100000"/>
              </a:lnSpc>
            </a:pPr>
            <a:r>
              <a:rPr lang="en-US" sz="4000" strike="noStrike">
                <a:solidFill>
                  <a:srgbClr val="0f6fc6"/>
                </a:solidFill>
                <a:latin typeface="Times New Roman"/>
              </a:rPr>
              <a:t>Why Smart meter ???????</a:t>
            </a:r>
            <a:endParaRPr/>
          </a:p>
        </p:txBody>
      </p:sp>
      <p:pic>
        <p:nvPicPr>
          <p:cNvPr id="178" name="Content Placeholder 3" descr=""/>
          <p:cNvPicPr/>
          <p:nvPr/>
        </p:nvPicPr>
        <p:blipFill>
          <a:blip r:embed="rId1"/>
          <a:stretch/>
        </p:blipFill>
        <p:spPr>
          <a:xfrm>
            <a:off x="0" y="3643200"/>
            <a:ext cx="9143640" cy="3214440"/>
          </a:xfrm>
          <a:prstGeom prst="rect">
            <a:avLst/>
          </a:prstGeom>
          <a:ln>
            <a:noFill/>
          </a:ln>
        </p:spPr>
      </p:pic>
      <p:sp>
        <p:nvSpPr>
          <p:cNvPr id="179" name="CustomShape 2"/>
          <p:cNvSpPr/>
          <p:nvPr/>
        </p:nvSpPr>
        <p:spPr>
          <a:xfrm>
            <a:off x="0" y="2643120"/>
            <a:ext cx="9143640" cy="516960"/>
          </a:xfrm>
          <a:prstGeom prst="rect">
            <a:avLst/>
          </a:prstGeom>
          <a:noFill/>
          <a:ln>
            <a:noFill/>
          </a:ln>
        </p:spPr>
        <p:style>
          <a:lnRef idx="0"/>
          <a:fillRef idx="0"/>
          <a:effectRef idx="0"/>
          <a:fontRef idx="minor"/>
        </p:style>
        <p:txBody>
          <a:bodyPr lIns="90000" rIns="90000" tIns="45000" bIns="45000"/>
          <a:p>
            <a:pPr>
              <a:lnSpc>
                <a:spcPct val="100000"/>
              </a:lnSpc>
              <a:buFont typeface="Wingdings" charset="2"/>
              <a:buChar char=""/>
            </a:pPr>
            <a:r>
              <a:rPr lang="en-IN" sz="2800" strike="noStrike">
                <a:solidFill>
                  <a:srgbClr val="000000"/>
                </a:solidFill>
                <a:latin typeface="Times New Roman"/>
                <a:ea typeface="Verdana"/>
              </a:rPr>
              <a:t>To Meet Liberalized Energy Market Requirement</a:t>
            </a:r>
            <a:endParaRPr/>
          </a:p>
        </p:txBody>
      </p:sp>
    </p:spTree>
  </p:cSld>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7" name="TextShape 1"/>
          <p:cNvSpPr txBox="1"/>
          <p:nvPr/>
        </p:nvSpPr>
        <p:spPr>
          <a:xfrm>
            <a:off x="0" y="571320"/>
            <a:ext cx="9143640" cy="1066320"/>
          </a:xfrm>
          <a:prstGeom prst="rect">
            <a:avLst/>
          </a:prstGeom>
          <a:noFill/>
          <a:ln>
            <a:noFill/>
          </a:ln>
        </p:spPr>
        <p:txBody>
          <a:bodyPr lIns="90000" rIns="90000" tIns="45000" bIns="45000" anchor="ctr"/>
          <a:p>
            <a:pPr algn="ctr">
              <a:lnSpc>
                <a:spcPct val="100000"/>
              </a:lnSpc>
            </a:pPr>
            <a:r>
              <a:rPr lang="en-US" sz="4000" strike="noStrike">
                <a:solidFill>
                  <a:srgbClr val="0f6fc6"/>
                </a:solidFill>
                <a:latin typeface="Times New Roman"/>
              </a:rPr>
              <a:t>Units For Value</a:t>
            </a:r>
            <a:endParaRPr/>
          </a:p>
        </p:txBody>
      </p:sp>
      <p:pic>
        <p:nvPicPr>
          <p:cNvPr id="258" name="Content Placeholder 3" descr=""/>
          <p:cNvPicPr/>
          <p:nvPr/>
        </p:nvPicPr>
        <p:blipFill>
          <a:blip r:embed="rId1"/>
          <a:stretch/>
        </p:blipFill>
        <p:spPr>
          <a:xfrm>
            <a:off x="0" y="1643040"/>
            <a:ext cx="9143640" cy="5214600"/>
          </a:xfrm>
          <a:prstGeom prst="rect">
            <a:avLst/>
          </a:prstGeom>
          <a:ln>
            <a:noFill/>
          </a:ln>
        </p:spPr>
      </p:pic>
    </p:spTree>
  </p:cSld>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9" name="TextShape 1"/>
          <p:cNvSpPr txBox="1"/>
          <p:nvPr/>
        </p:nvSpPr>
        <p:spPr>
          <a:xfrm>
            <a:off x="0" y="387000"/>
            <a:ext cx="9144000" cy="1066320"/>
          </a:xfrm>
          <a:prstGeom prst="rect">
            <a:avLst/>
          </a:prstGeom>
          <a:noFill/>
          <a:ln>
            <a:noFill/>
          </a:ln>
        </p:spPr>
        <p:txBody>
          <a:bodyPr lIns="0" rIns="0" tIns="0" bIns="0" anchor="ctr"/>
          <a:p>
            <a:pPr algn="ctr"/>
            <a:r>
              <a:rPr lang="en-US" sz="4000">
                <a:solidFill>
                  <a:srgbClr val="0066ff"/>
                </a:solidFill>
                <a:latin typeface="Times New Roman"/>
              </a:rPr>
              <a:t>Modeling Example</a:t>
            </a:r>
            <a:endParaRPr/>
          </a:p>
        </p:txBody>
      </p:sp>
      <p:pic>
        <p:nvPicPr>
          <p:cNvPr id="260" name="" descr=""/>
          <p:cNvPicPr/>
          <p:nvPr/>
        </p:nvPicPr>
        <p:blipFill>
          <a:blip r:embed="rId1"/>
          <a:stretch/>
        </p:blipFill>
        <p:spPr>
          <a:xfrm>
            <a:off x="-25560" y="1366920"/>
            <a:ext cx="9169560" cy="5495760"/>
          </a:xfrm>
          <a:prstGeom prst="rect">
            <a:avLst/>
          </a:prstGeom>
          <a:ln>
            <a:noFill/>
          </a:ln>
        </p:spPr>
      </p:pic>
    </p:spTree>
  </p:cSld>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1" name="TextShape 1"/>
          <p:cNvSpPr txBox="1"/>
          <p:nvPr/>
        </p:nvSpPr>
        <p:spPr>
          <a:xfrm>
            <a:off x="0" y="423000"/>
            <a:ext cx="9144000" cy="1066320"/>
          </a:xfrm>
          <a:prstGeom prst="rect">
            <a:avLst/>
          </a:prstGeom>
          <a:noFill/>
          <a:ln>
            <a:noFill/>
          </a:ln>
        </p:spPr>
        <p:txBody>
          <a:bodyPr lIns="0" rIns="0" tIns="0" bIns="0" anchor="ctr"/>
          <a:p>
            <a:pPr algn="ctr"/>
            <a:r>
              <a:rPr lang="en-US" sz="4000">
                <a:solidFill>
                  <a:srgbClr val="0066ff"/>
                </a:solidFill>
                <a:latin typeface="Times New Roman"/>
              </a:rPr>
              <a:t>ZigBee Setup ICs</a:t>
            </a:r>
            <a:endParaRPr/>
          </a:p>
        </p:txBody>
      </p:sp>
      <p:sp>
        <p:nvSpPr>
          <p:cNvPr id="262" name="TextShape 2"/>
          <p:cNvSpPr txBox="1"/>
          <p:nvPr/>
        </p:nvSpPr>
        <p:spPr>
          <a:xfrm>
            <a:off x="-17640" y="1739160"/>
            <a:ext cx="9114120" cy="3673800"/>
          </a:xfrm>
          <a:prstGeom prst="rect">
            <a:avLst/>
          </a:prstGeom>
          <a:noFill/>
          <a:ln>
            <a:noFill/>
          </a:ln>
        </p:spPr>
        <p:txBody>
          <a:bodyPr lIns="90000" rIns="90000" tIns="45000" bIns="45000"/>
          <a:p>
            <a:pPr>
              <a:buSzPct val="70000"/>
              <a:buFont typeface="StarSymbol"/>
              <a:buChar char=""/>
            </a:pPr>
            <a:r>
              <a:rPr lang="en-IN">
                <a:latin typeface="Arial"/>
              </a:rPr>
              <a:t>ZigBee® SAS Startup (class_id 101, version: 0)</a:t>
            </a:r>
            <a:endParaRPr/>
          </a:p>
          <a:p>
            <a:pPr>
              <a:buSzPct val="70000"/>
              <a:buFont typeface="StarSymbol"/>
              <a:buChar char=""/>
            </a:pPr>
            <a:r>
              <a:rPr lang="en-IN">
                <a:latin typeface="Arial"/>
              </a:rPr>
              <a:t>manages creating and joining the ZigBee® network</a:t>
            </a:r>
            <a:endParaRPr/>
          </a:p>
          <a:p>
            <a:pPr>
              <a:buSzPct val="70000"/>
              <a:buFont typeface="StarSymbol"/>
              <a:buChar char=""/>
            </a:pPr>
            <a:endParaRPr/>
          </a:p>
          <a:p>
            <a:pPr>
              <a:buSzPct val="70000"/>
              <a:buFont typeface="StarSymbol"/>
              <a:buChar char=""/>
            </a:pPr>
            <a:r>
              <a:rPr lang="en-IN">
                <a:latin typeface="Arial"/>
              </a:rPr>
              <a:t>ZigBee® SAS Join (class_id 102, version: 0)</a:t>
            </a:r>
            <a:endParaRPr/>
          </a:p>
          <a:p>
            <a:pPr>
              <a:buSzPct val="70000"/>
              <a:buFont typeface="StarSymbol"/>
              <a:buChar char=""/>
            </a:pPr>
            <a:r>
              <a:rPr lang="en-IN">
                <a:latin typeface="Arial"/>
              </a:rPr>
              <a:t>used by DLMS/COSEM servers to join the ZigBee® network</a:t>
            </a:r>
            <a:endParaRPr/>
          </a:p>
          <a:p>
            <a:pPr>
              <a:buSzPct val="70000"/>
              <a:buFont typeface="StarSymbol"/>
              <a:buChar char=""/>
            </a:pPr>
            <a:endParaRPr/>
          </a:p>
          <a:p>
            <a:pPr>
              <a:buSzPct val="70000"/>
              <a:buFont typeface="StarSymbol"/>
              <a:buChar char=""/>
            </a:pPr>
            <a:r>
              <a:rPr lang="en-IN">
                <a:latin typeface="Arial"/>
              </a:rPr>
              <a:t>ZigBee® SAS APS Fragmentation (class_id 103, version: 0)</a:t>
            </a:r>
            <a:endParaRPr/>
          </a:p>
          <a:p>
            <a:pPr>
              <a:buSzPct val="70000"/>
              <a:buFont typeface="StarSymbol"/>
              <a:buChar char=""/>
            </a:pPr>
            <a:r>
              <a:rPr lang="en-IN">
                <a:latin typeface="Arial"/>
              </a:rPr>
              <a:t>configures the fragmentation feature of ZigBee® PRO transport layer</a:t>
            </a:r>
            <a:endParaRPr/>
          </a:p>
          <a:p>
            <a:pPr>
              <a:buSzPct val="70000"/>
              <a:buFont typeface="StarSymbol"/>
              <a:buChar char=""/>
            </a:pPr>
            <a:endParaRPr/>
          </a:p>
          <a:p>
            <a:pPr>
              <a:buSzPct val="70000"/>
              <a:buFont typeface="StarSymbol"/>
              <a:buChar char=""/>
            </a:pPr>
            <a:r>
              <a:rPr lang="en-IN">
                <a:latin typeface="Arial"/>
              </a:rPr>
              <a:t>ZigBee® Network Control (class_id 104, version: 0)</a:t>
            </a:r>
            <a:endParaRPr/>
          </a:p>
          <a:p>
            <a:pPr>
              <a:buSzPct val="70000"/>
              <a:buFont typeface="StarSymbol"/>
              <a:buChar char=""/>
            </a:pPr>
            <a:r>
              <a:rPr lang="en-IN">
                <a:latin typeface="Arial"/>
              </a:rPr>
              <a:t>manages the interaction between the ZigBee® controller and the DLMS/COSEM client</a:t>
            </a:r>
            <a:endParaRPr/>
          </a:p>
          <a:p>
            <a:pPr>
              <a:buSzPct val="70000"/>
              <a:buFont typeface="StarSymbol"/>
              <a:buChar char=""/>
            </a:pPr>
            <a:endParaRPr/>
          </a:p>
          <a:p>
            <a:pPr>
              <a:buSzPct val="70000"/>
              <a:buFont typeface="StarSymbol"/>
              <a:buChar char=""/>
            </a:pPr>
            <a:r>
              <a:rPr lang="en-IN">
                <a:latin typeface="Arial"/>
              </a:rPr>
              <a:t>ZigBee® Tunnel Setup (class_id 105, version: 0)</a:t>
            </a:r>
            <a:endParaRPr/>
          </a:p>
          <a:p>
            <a:pPr>
              <a:buSzPct val="70000"/>
              <a:buFont typeface="StarSymbol"/>
              <a:buChar char=""/>
            </a:pPr>
            <a:r>
              <a:rPr lang="en-IN">
                <a:latin typeface="Arial"/>
              </a:rPr>
              <a:t>establishes a tunnel between two ZigBee® devices to transport COSEM APDUs</a:t>
            </a:r>
            <a:endParaRPr/>
          </a:p>
        </p:txBody>
      </p:sp>
    </p:spTree>
  </p:cSld>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3" name="TextShape 1"/>
          <p:cNvSpPr txBox="1"/>
          <p:nvPr/>
        </p:nvSpPr>
        <p:spPr>
          <a:xfrm>
            <a:off x="0" y="459000"/>
            <a:ext cx="9144000" cy="1066320"/>
          </a:xfrm>
          <a:prstGeom prst="rect">
            <a:avLst/>
          </a:prstGeom>
          <a:noFill/>
          <a:ln>
            <a:noFill/>
          </a:ln>
        </p:spPr>
        <p:txBody>
          <a:bodyPr lIns="0" rIns="0" tIns="0" bIns="0" anchor="ctr"/>
          <a:p>
            <a:pPr algn="ctr"/>
            <a:r>
              <a:rPr lang="en-US" sz="4000">
                <a:solidFill>
                  <a:srgbClr val="0066ff"/>
                </a:solidFill>
                <a:latin typeface="Times New Roman"/>
              </a:rPr>
              <a:t>ZigBee Example</a:t>
            </a:r>
            <a:endParaRPr/>
          </a:p>
        </p:txBody>
      </p:sp>
      <p:pic>
        <p:nvPicPr>
          <p:cNvPr id="264" name="" descr=""/>
          <p:cNvPicPr/>
          <p:nvPr/>
        </p:nvPicPr>
        <p:blipFill>
          <a:blip r:embed="rId1"/>
          <a:stretch/>
        </p:blipFill>
        <p:spPr>
          <a:xfrm>
            <a:off x="49320" y="1436760"/>
            <a:ext cx="9143640" cy="5331240"/>
          </a:xfrm>
          <a:prstGeom prst="rect">
            <a:avLst/>
          </a:prstGeom>
          <a:ln>
            <a:noFill/>
          </a:ln>
        </p:spPr>
      </p:pic>
    </p:spTree>
  </p:cSld>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65" name="" descr=""/>
          <p:cNvPicPr/>
          <p:nvPr/>
        </p:nvPicPr>
        <p:blipFill>
          <a:blip r:embed="rId1"/>
          <a:stretch/>
        </p:blipFill>
        <p:spPr>
          <a:xfrm>
            <a:off x="2592000" y="644040"/>
            <a:ext cx="4395240" cy="6123960"/>
          </a:xfrm>
          <a:prstGeom prst="rect">
            <a:avLst/>
          </a:prstGeom>
          <a:ln>
            <a:noFill/>
          </a:ln>
        </p:spPr>
      </p:pic>
    </p:spTree>
  </p:cSld>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6" name="TextShape 1"/>
          <p:cNvSpPr txBox="1"/>
          <p:nvPr/>
        </p:nvSpPr>
        <p:spPr>
          <a:xfrm>
            <a:off x="0" y="3143160"/>
            <a:ext cx="9143640" cy="1066320"/>
          </a:xfrm>
          <a:prstGeom prst="rect">
            <a:avLst/>
          </a:prstGeom>
          <a:noFill/>
          <a:ln>
            <a:noFill/>
          </a:ln>
        </p:spPr>
        <p:txBody>
          <a:bodyPr lIns="90000" rIns="90000" tIns="45000" bIns="45000" anchor="ctr"/>
          <a:p>
            <a:pPr algn="ctr">
              <a:lnSpc>
                <a:spcPct val="100000"/>
              </a:lnSpc>
            </a:pPr>
            <a:r>
              <a:rPr lang="en-US" sz="4000" strike="noStrike">
                <a:solidFill>
                  <a:srgbClr val="0f6fc6"/>
                </a:solidFill>
                <a:latin typeface="Times New Roman"/>
              </a:rPr>
              <a:t>DLMS/COSEM </a:t>
            </a:r>
            <a:r>
              <a:rPr lang="en-US" sz="4000" strike="noStrike">
                <a:solidFill>
                  <a:srgbClr val="0f6fc6"/>
                </a:solidFill>
                <a:latin typeface="Times New Roman"/>
              </a:rPr>
              <a:t>
</a:t>
            </a:r>
            <a:r>
              <a:rPr lang="en-US" sz="4000" strike="noStrike">
                <a:solidFill>
                  <a:srgbClr val="0f6fc6"/>
                </a:solidFill>
                <a:latin typeface="Times New Roman"/>
              </a:rPr>
              <a:t>Architecture and Prtocol</a:t>
            </a:r>
            <a:endParaRPr/>
          </a:p>
        </p:txBody>
      </p:sp>
    </p:spTree>
  </p:cSld>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7" name="TextShape 1"/>
          <p:cNvSpPr txBox="1"/>
          <p:nvPr/>
        </p:nvSpPr>
        <p:spPr>
          <a:xfrm>
            <a:off x="-72000" y="373680"/>
            <a:ext cx="9144000" cy="1066320"/>
          </a:xfrm>
          <a:prstGeom prst="rect">
            <a:avLst/>
          </a:prstGeom>
          <a:noFill/>
          <a:ln>
            <a:noFill/>
          </a:ln>
        </p:spPr>
        <p:txBody>
          <a:bodyPr lIns="0" rIns="0" tIns="0" bIns="0" anchor="ctr"/>
          <a:p>
            <a:pPr algn="ctr"/>
            <a:r>
              <a:rPr lang="en-US" sz="4000">
                <a:solidFill>
                  <a:srgbClr val="66ff00"/>
                </a:solidFill>
                <a:latin typeface="Times New Roman"/>
              </a:rPr>
              <a:t>GREEN BOOK</a:t>
            </a:r>
            <a:endParaRPr/>
          </a:p>
        </p:txBody>
      </p:sp>
      <p:pic>
        <p:nvPicPr>
          <p:cNvPr id="268" name="" descr=""/>
          <p:cNvPicPr/>
          <p:nvPr/>
        </p:nvPicPr>
        <p:blipFill>
          <a:blip r:embed="rId1"/>
          <a:stretch/>
        </p:blipFill>
        <p:spPr>
          <a:xfrm>
            <a:off x="144000" y="1470240"/>
            <a:ext cx="8928000" cy="5217120"/>
          </a:xfrm>
          <a:prstGeom prst="rect">
            <a:avLst/>
          </a:prstGeom>
          <a:ln>
            <a:noFill/>
          </a:ln>
        </p:spPr>
      </p:pic>
    </p:spTree>
  </p:cSld>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9" name="TextShape 1"/>
          <p:cNvSpPr txBox="1"/>
          <p:nvPr/>
        </p:nvSpPr>
        <p:spPr>
          <a:xfrm>
            <a:off x="0" y="423000"/>
            <a:ext cx="9072000" cy="1066320"/>
          </a:xfrm>
          <a:prstGeom prst="rect">
            <a:avLst/>
          </a:prstGeom>
          <a:noFill/>
          <a:ln>
            <a:noFill/>
          </a:ln>
        </p:spPr>
        <p:txBody>
          <a:bodyPr lIns="0" rIns="0" tIns="0" bIns="0" anchor="ctr"/>
          <a:p>
            <a:pPr algn="ctr"/>
            <a:r>
              <a:rPr lang="en-US" sz="4000">
                <a:solidFill>
                  <a:srgbClr val="99ff33"/>
                </a:solidFill>
                <a:latin typeface="Times New Roman"/>
              </a:rPr>
              <a:t>Client-Server Environment</a:t>
            </a:r>
            <a:endParaRPr/>
          </a:p>
        </p:txBody>
      </p:sp>
      <p:pic>
        <p:nvPicPr>
          <p:cNvPr id="270" name="" descr=""/>
          <p:cNvPicPr/>
          <p:nvPr/>
        </p:nvPicPr>
        <p:blipFill>
          <a:blip r:embed="rId1"/>
          <a:stretch/>
        </p:blipFill>
        <p:spPr>
          <a:xfrm>
            <a:off x="864000" y="1427400"/>
            <a:ext cx="8028000" cy="5379840"/>
          </a:xfrm>
          <a:prstGeom prst="rect">
            <a:avLst/>
          </a:prstGeom>
          <a:ln>
            <a:noFill/>
          </a:ln>
        </p:spPr>
      </p:pic>
    </p:spTree>
  </p:cSld>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1" name="TextShape 1"/>
          <p:cNvSpPr txBox="1"/>
          <p:nvPr/>
        </p:nvSpPr>
        <p:spPr>
          <a:xfrm>
            <a:off x="-72000" y="423000"/>
            <a:ext cx="9216000" cy="1066320"/>
          </a:xfrm>
          <a:prstGeom prst="rect">
            <a:avLst/>
          </a:prstGeom>
          <a:noFill/>
          <a:ln>
            <a:noFill/>
          </a:ln>
        </p:spPr>
        <p:txBody>
          <a:bodyPr lIns="0" rIns="0" tIns="0" bIns="0" anchor="ctr"/>
          <a:p>
            <a:pPr algn="ctr"/>
            <a:r>
              <a:rPr lang="en-US" sz="4000">
                <a:solidFill>
                  <a:srgbClr val="66ff00"/>
                </a:solidFill>
                <a:latin typeface="Times New Roman"/>
              </a:rPr>
              <a:t>COSEM (ASCE + xDLMS) Services</a:t>
            </a:r>
            <a:endParaRPr/>
          </a:p>
        </p:txBody>
      </p:sp>
      <p:sp>
        <p:nvSpPr>
          <p:cNvPr id="272" name="TextShape 2"/>
          <p:cNvSpPr txBox="1"/>
          <p:nvPr/>
        </p:nvSpPr>
        <p:spPr>
          <a:xfrm>
            <a:off x="0" y="1342440"/>
            <a:ext cx="9144000" cy="5209560"/>
          </a:xfrm>
          <a:prstGeom prst="rect">
            <a:avLst/>
          </a:prstGeom>
          <a:noFill/>
          <a:ln>
            <a:noFill/>
          </a:ln>
        </p:spPr>
        <p:txBody>
          <a:bodyPr lIns="90000" rIns="90000" tIns="45000" bIns="45000"/>
          <a:p>
            <a:r>
              <a:rPr b="1" lang="en-IN">
                <a:latin typeface="Arial"/>
              </a:rPr>
              <a:t>ACSE (Association Control Service Element) services </a:t>
            </a:r>
            <a:endParaRPr/>
          </a:p>
          <a:p>
            <a:pPr lvl="1">
              <a:buSzPct val="45000"/>
              <a:buFont typeface="StarSymbol"/>
              <a:buChar char=""/>
            </a:pPr>
            <a:r>
              <a:rPr lang="en-IN">
                <a:latin typeface="Arial"/>
              </a:rPr>
              <a:t>COSEM-OPEN, -RELEASE, -ABORT</a:t>
            </a:r>
            <a:endParaRPr/>
          </a:p>
          <a:p>
            <a:pPr lvl="1">
              <a:buSzPct val="45000"/>
              <a:buFont typeface="StarSymbol"/>
              <a:buChar char=""/>
            </a:pPr>
            <a:r>
              <a:rPr lang="en-IN">
                <a:latin typeface="Arial"/>
              </a:rPr>
              <a:t>Establish associations between applications running in meters and central  systems. Associations determine the rules of data exchange</a:t>
            </a:r>
            <a:endParaRPr/>
          </a:p>
          <a:p>
            <a:endParaRPr/>
          </a:p>
          <a:p>
            <a:r>
              <a:rPr b="1" lang="en-IN">
                <a:latin typeface="Arial"/>
              </a:rPr>
              <a:t>xDLMS services</a:t>
            </a:r>
            <a:endParaRPr/>
          </a:p>
          <a:p>
            <a:pPr lvl="1">
              <a:buSzPct val="45000"/>
              <a:buFont typeface="StarSymbol"/>
              <a:buChar char=""/>
            </a:pPr>
            <a:r>
              <a:rPr lang="en-IN">
                <a:latin typeface="Arial"/>
              </a:rPr>
              <a:t>provide access the COSEM objects: read/write attributes, execute methods</a:t>
            </a:r>
            <a:endParaRPr/>
          </a:p>
          <a:p>
            <a:pPr lvl="1">
              <a:buSzPct val="45000"/>
              <a:buFont typeface="StarSymbol"/>
              <a:buChar char=""/>
            </a:pPr>
            <a:r>
              <a:rPr lang="en-IN">
                <a:latin typeface="Arial"/>
              </a:rPr>
              <a:t>Request / Response: GET / Read, SET / Write / Unconfirmed Write, ACTION, </a:t>
            </a:r>
            <a:endParaRPr/>
          </a:p>
          <a:p>
            <a:pPr>
              <a:buSzPct val="45000"/>
              <a:buFont typeface="StarSymbol"/>
              <a:buChar char=""/>
            </a:pPr>
            <a:r>
              <a:rPr lang="en-IN">
                <a:latin typeface="Arial"/>
              </a:rPr>
              <a:t>ACCESS (unified -GET, -SET, -ACTION)</a:t>
            </a:r>
            <a:endParaRPr/>
          </a:p>
          <a:p>
            <a:pPr lvl="1">
              <a:buSzPct val="45000"/>
              <a:buFont typeface="StarSymbol"/>
              <a:buChar char=""/>
            </a:pPr>
            <a:r>
              <a:rPr lang="en-IN">
                <a:latin typeface="Arial"/>
              </a:rPr>
              <a:t>Unsolicited: EventNotification / InformationReport, DataNotification</a:t>
            </a:r>
            <a:endParaRPr/>
          </a:p>
          <a:p>
            <a:pPr lvl="1">
              <a:buSzPct val="45000"/>
              <a:buFont typeface="StarSymbol"/>
              <a:buChar char=""/>
            </a:pPr>
            <a:r>
              <a:rPr lang="en-IN">
                <a:latin typeface="Arial"/>
              </a:rPr>
              <a:t>May carry unprotected or protected COSEM data</a:t>
            </a:r>
            <a:endParaRPr/>
          </a:p>
          <a:p>
            <a:endParaRPr/>
          </a:p>
          <a:p>
            <a:endParaRPr/>
          </a:p>
          <a:p>
            <a:r>
              <a:rPr b="1" lang="en-IN">
                <a:latin typeface="Arial"/>
              </a:rPr>
              <a:t>General protection: </a:t>
            </a:r>
            <a:r>
              <a:rPr lang="en-IN">
                <a:latin typeface="Arial"/>
              </a:rPr>
              <a:t>Can be applied on any service in a layered / multi-level </a:t>
            </a:r>
            <a:endParaRPr/>
          </a:p>
          <a:p>
            <a:r>
              <a:rPr lang="en-IN">
                <a:latin typeface="Arial"/>
              </a:rPr>
              <a:t>fashion by any party </a:t>
            </a:r>
            <a:endParaRPr/>
          </a:p>
          <a:p>
            <a:pPr lvl="1">
              <a:buSzPct val="45000"/>
              <a:buFont typeface="StarSymbol"/>
              <a:buChar char=""/>
            </a:pPr>
            <a:r>
              <a:rPr lang="en-IN">
                <a:latin typeface="Arial"/>
              </a:rPr>
              <a:t>General-Ciphering: compression, authenticated encryption using AES-GCM</a:t>
            </a:r>
            <a:endParaRPr/>
          </a:p>
          <a:p>
            <a:pPr lvl="1">
              <a:buSzPct val="45000"/>
              <a:buFont typeface="StarSymbol"/>
              <a:buChar char=""/>
            </a:pPr>
            <a:r>
              <a:rPr lang="en-IN">
                <a:latin typeface="Arial"/>
              </a:rPr>
              <a:t>General-Signing: Elliptic Curve Digital Signature Algorithm (ECDSA)</a:t>
            </a:r>
            <a:endParaRPr/>
          </a:p>
          <a:p>
            <a:endParaRPr/>
          </a:p>
          <a:p>
            <a:r>
              <a:rPr b="1" lang="en-IN">
                <a:latin typeface="Arial"/>
              </a:rPr>
              <a:t>General-Block-Transfer:</a:t>
            </a:r>
            <a:r>
              <a:rPr lang="en-IN">
                <a:latin typeface="Arial"/>
              </a:rPr>
              <a:t> can be applied on any long protected or unprotected </a:t>
            </a:r>
            <a:endParaRPr/>
          </a:p>
          <a:p>
            <a:r>
              <a:rPr lang="en-IN">
                <a:latin typeface="Arial"/>
              </a:rPr>
              <a:t>APDU between client and server. Provides streaming and lost block recovery</a:t>
            </a:r>
            <a:endParaRPr/>
          </a:p>
        </p:txBody>
      </p:sp>
    </p:spTree>
  </p:cSld>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3" name="TextShape 1"/>
          <p:cNvSpPr txBox="1"/>
          <p:nvPr/>
        </p:nvSpPr>
        <p:spPr>
          <a:xfrm>
            <a:off x="0" y="387000"/>
            <a:ext cx="9144000" cy="1066320"/>
          </a:xfrm>
          <a:prstGeom prst="rect">
            <a:avLst/>
          </a:prstGeom>
          <a:noFill/>
          <a:ln>
            <a:noFill/>
          </a:ln>
        </p:spPr>
        <p:txBody>
          <a:bodyPr lIns="0" rIns="0" tIns="0" bIns="0" anchor="ctr"/>
          <a:p>
            <a:pPr algn="ctr"/>
            <a:r>
              <a:rPr lang="en-US" sz="3600">
                <a:solidFill>
                  <a:srgbClr val="66ff00"/>
                </a:solidFill>
                <a:latin typeface="Times New Roman"/>
              </a:rPr>
              <a:t>Messaging Pattern Between Client And Server</a:t>
            </a:r>
            <a:endParaRPr/>
          </a:p>
        </p:txBody>
      </p:sp>
      <p:pic>
        <p:nvPicPr>
          <p:cNvPr id="274" name="" descr=""/>
          <p:cNvPicPr/>
          <p:nvPr/>
        </p:nvPicPr>
        <p:blipFill>
          <a:blip r:embed="rId1"/>
          <a:stretch/>
        </p:blipFill>
        <p:spPr>
          <a:xfrm>
            <a:off x="-9720" y="1262880"/>
            <a:ext cx="9143640" cy="5380200"/>
          </a:xfrm>
          <a:prstGeom prst="rect">
            <a:avLst/>
          </a:prstGeom>
          <a:ln>
            <a:noFill/>
          </a:ln>
        </p:spPr>
      </p:pic>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0" name="TextShape 1"/>
          <p:cNvSpPr txBox="1"/>
          <p:nvPr/>
        </p:nvSpPr>
        <p:spPr>
          <a:xfrm>
            <a:off x="0" y="642960"/>
            <a:ext cx="9143640" cy="1066320"/>
          </a:xfrm>
          <a:prstGeom prst="rect">
            <a:avLst/>
          </a:prstGeom>
          <a:noFill/>
          <a:ln>
            <a:noFill/>
          </a:ln>
        </p:spPr>
        <p:txBody>
          <a:bodyPr lIns="90000" rIns="90000" tIns="45000" bIns="45000" anchor="ctr"/>
          <a:p>
            <a:pPr algn="ctr">
              <a:lnSpc>
                <a:spcPct val="100000"/>
              </a:lnSpc>
            </a:pPr>
            <a:r>
              <a:rPr lang="en-US" sz="4000" strike="noStrike">
                <a:solidFill>
                  <a:srgbClr val="0f6fc6"/>
                </a:solidFill>
                <a:latin typeface="Times New Roman"/>
              </a:rPr>
              <a:t>What Smart Meter means</a:t>
            </a:r>
            <a:endParaRPr/>
          </a:p>
        </p:txBody>
      </p:sp>
      <p:sp>
        <p:nvSpPr>
          <p:cNvPr id="181" name="TextShape 2"/>
          <p:cNvSpPr txBox="1"/>
          <p:nvPr/>
        </p:nvSpPr>
        <p:spPr>
          <a:xfrm>
            <a:off x="0" y="2249280"/>
            <a:ext cx="9143640" cy="4324680"/>
          </a:xfrm>
          <a:prstGeom prst="rect">
            <a:avLst/>
          </a:prstGeom>
          <a:noFill/>
          <a:ln>
            <a:noFill/>
          </a:ln>
        </p:spPr>
        <p:txBody>
          <a:bodyPr lIns="90000" rIns="90000" tIns="45000" bIns="45000"/>
          <a:p>
            <a:pPr algn="just">
              <a:lnSpc>
                <a:spcPct val="100000"/>
              </a:lnSpc>
              <a:buSzPct val="70000"/>
              <a:buFont typeface="StarSymbol"/>
              <a:buChar char=""/>
            </a:pPr>
            <a:r>
              <a:rPr lang="en-US" sz="2800" strike="noStrike">
                <a:solidFill>
                  <a:srgbClr val="000000"/>
                </a:solidFill>
                <a:latin typeface="Times New Roman"/>
              </a:rPr>
              <a:t>Smart meters are a new kind of energy meter.</a:t>
            </a:r>
            <a:endParaRPr/>
          </a:p>
          <a:p>
            <a:pPr algn="just">
              <a:lnSpc>
                <a:spcPct val="100000"/>
              </a:lnSpc>
              <a:buSzPct val="70000"/>
              <a:buFont typeface="StarSymbol"/>
              <a:buChar char=""/>
            </a:pPr>
            <a:endParaRPr/>
          </a:p>
          <a:p>
            <a:pPr algn="just">
              <a:lnSpc>
                <a:spcPct val="100000"/>
              </a:lnSpc>
              <a:buSzPct val="70000"/>
              <a:buFont typeface="StarSymbol"/>
              <a:buChar char=""/>
            </a:pPr>
            <a:r>
              <a:rPr lang="en-US" sz="2800" strike="noStrike">
                <a:solidFill>
                  <a:srgbClr val="000000"/>
                </a:solidFill>
                <a:latin typeface="Times New Roman"/>
              </a:rPr>
              <a:t>This "next generation" of meters are a replacement for your existing meters and send electronic meter readings to your energy supplier automatically.</a:t>
            </a:r>
            <a:endParaRPr/>
          </a:p>
          <a:p>
            <a:pPr algn="just">
              <a:lnSpc>
                <a:spcPct val="100000"/>
              </a:lnSpc>
              <a:buSzPct val="70000"/>
              <a:buFont typeface="StarSymbol"/>
              <a:buChar char=""/>
            </a:pPr>
            <a:endParaRPr/>
          </a:p>
          <a:p>
            <a:pPr>
              <a:lnSpc>
                <a:spcPct val="100000"/>
              </a:lnSpc>
              <a:buSzPct val="70000"/>
              <a:buFont typeface="StarSymbol"/>
              <a:buChar char=""/>
            </a:pPr>
            <a:r>
              <a:rPr lang="en-US" sz="2800" strike="noStrike">
                <a:solidFill>
                  <a:srgbClr val="000000"/>
                </a:solidFill>
                <a:latin typeface="Times New Roman"/>
              </a:rPr>
              <a:t>Smart meters come with in-home displays, which give you real-time feedback on your energy usage </a:t>
            </a:r>
            <a:endParaRPr/>
          </a:p>
          <a:p>
            <a:pPr>
              <a:lnSpc>
                <a:spcPct val="100000"/>
              </a:lnSpc>
              <a:buSzPct val="70000"/>
              <a:buFont typeface="StarSymbol"/>
              <a:buChar char=""/>
            </a:pPr>
            <a:endParaRPr/>
          </a:p>
          <a:p>
            <a:pPr>
              <a:lnSpc>
                <a:spcPct val="100000"/>
              </a:lnSpc>
              <a:buSzPct val="70000"/>
              <a:buFont typeface="StarSymbol"/>
              <a:buChar char=""/>
            </a:pPr>
            <a:r>
              <a:rPr lang="en-US" sz="2800" strike="noStrike">
                <a:solidFill>
                  <a:srgbClr val="000000"/>
                </a:solidFill>
                <a:latin typeface="Times New Roman"/>
              </a:rPr>
              <a:t>There are both gas smart meters and electricity smart meters.</a:t>
            </a:r>
            <a:endParaRPr/>
          </a:p>
          <a:p>
            <a:pPr>
              <a:lnSpc>
                <a:spcPct val="100000"/>
              </a:lnSpc>
              <a:buSzPct val="70000"/>
              <a:buFont typeface="StarSymbol"/>
              <a:buChar char=""/>
            </a:pPr>
            <a:r>
              <a:rPr lang="en-US" sz="2800" strike="noStrike">
                <a:solidFill>
                  <a:srgbClr val="000000"/>
                </a:solidFill>
                <a:latin typeface="Times New Roman"/>
              </a:rPr>
              <a:t>
</a:t>
            </a:r>
            <a:endParaRPr/>
          </a:p>
        </p:txBody>
      </p:sp>
    </p:spTree>
  </p:cSld>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5" name="TextShape 1"/>
          <p:cNvSpPr txBox="1"/>
          <p:nvPr/>
        </p:nvSpPr>
        <p:spPr>
          <a:xfrm>
            <a:off x="0" y="357840"/>
            <a:ext cx="9072000" cy="1125000"/>
          </a:xfrm>
          <a:prstGeom prst="rect">
            <a:avLst/>
          </a:prstGeom>
          <a:noFill/>
          <a:ln>
            <a:noFill/>
          </a:ln>
        </p:spPr>
        <p:txBody>
          <a:bodyPr lIns="0" rIns="0" tIns="0" bIns="0" anchor="ctr"/>
          <a:p>
            <a:pPr algn="ctr"/>
            <a:r>
              <a:rPr lang="en-US" sz="4000">
                <a:solidFill>
                  <a:srgbClr val="99ff33"/>
                </a:solidFill>
                <a:latin typeface="Times New Roman"/>
              </a:rPr>
              <a:t>Application  Association Establishment</a:t>
            </a:r>
            <a:endParaRPr/>
          </a:p>
        </p:txBody>
      </p:sp>
      <p:pic>
        <p:nvPicPr>
          <p:cNvPr id="276" name="" descr=""/>
          <p:cNvPicPr/>
          <p:nvPr/>
        </p:nvPicPr>
        <p:blipFill>
          <a:blip r:embed="rId1"/>
          <a:stretch/>
        </p:blipFill>
        <p:spPr>
          <a:xfrm>
            <a:off x="-9720" y="1232280"/>
            <a:ext cx="9143640" cy="5441400"/>
          </a:xfrm>
          <a:prstGeom prst="rect">
            <a:avLst/>
          </a:prstGeom>
          <a:ln>
            <a:noFill/>
          </a:ln>
        </p:spPr>
      </p:pic>
    </p:spTree>
  </p:cSld>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7" name="TextShape 1"/>
          <p:cNvSpPr txBox="1"/>
          <p:nvPr/>
        </p:nvSpPr>
        <p:spPr>
          <a:xfrm>
            <a:off x="0" y="459000"/>
            <a:ext cx="9144000" cy="1066320"/>
          </a:xfrm>
          <a:prstGeom prst="rect">
            <a:avLst/>
          </a:prstGeom>
          <a:noFill/>
          <a:ln>
            <a:noFill/>
          </a:ln>
        </p:spPr>
        <p:txBody>
          <a:bodyPr lIns="0" rIns="0" tIns="0" bIns="0" anchor="ctr"/>
          <a:p>
            <a:pPr algn="ctr"/>
            <a:r>
              <a:rPr lang="en-US" sz="4000">
                <a:solidFill>
                  <a:srgbClr val="99ff33"/>
                </a:solidFill>
                <a:latin typeface="Times New Roman"/>
              </a:rPr>
              <a:t>xDLMS services to access the objects</a:t>
            </a:r>
            <a:endParaRPr/>
          </a:p>
        </p:txBody>
      </p:sp>
      <p:pic>
        <p:nvPicPr>
          <p:cNvPr id="278" name="" descr=""/>
          <p:cNvPicPr/>
          <p:nvPr/>
        </p:nvPicPr>
        <p:blipFill>
          <a:blip r:embed="rId1"/>
          <a:stretch/>
        </p:blipFill>
        <p:spPr>
          <a:xfrm>
            <a:off x="-15840" y="1492920"/>
            <a:ext cx="9087840" cy="5315760"/>
          </a:xfrm>
          <a:prstGeom prst="rect">
            <a:avLst/>
          </a:prstGeom>
          <a:ln>
            <a:noFill/>
          </a:ln>
        </p:spPr>
      </p:pic>
    </p:spTree>
  </p:cSld>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9" name="TextShape 1"/>
          <p:cNvSpPr txBox="1"/>
          <p:nvPr/>
        </p:nvSpPr>
        <p:spPr>
          <a:xfrm>
            <a:off x="0" y="423000"/>
            <a:ext cx="9144000" cy="1066320"/>
          </a:xfrm>
          <a:prstGeom prst="rect">
            <a:avLst/>
          </a:prstGeom>
          <a:noFill/>
          <a:ln>
            <a:noFill/>
          </a:ln>
        </p:spPr>
        <p:txBody>
          <a:bodyPr lIns="0" rIns="0" tIns="0" bIns="0" anchor="ctr"/>
          <a:p>
            <a:pPr algn="ctr"/>
            <a:r>
              <a:rPr lang="en-US" sz="4000">
                <a:solidFill>
                  <a:srgbClr val="99ff33"/>
                </a:solidFill>
                <a:latin typeface="Times New Roman"/>
              </a:rPr>
              <a:t>xDLMS conformance block</a:t>
            </a:r>
            <a:endParaRPr/>
          </a:p>
        </p:txBody>
      </p:sp>
      <p:pic>
        <p:nvPicPr>
          <p:cNvPr id="280" name="" descr=""/>
          <p:cNvPicPr/>
          <p:nvPr/>
        </p:nvPicPr>
        <p:blipFill>
          <a:blip r:embed="rId1"/>
          <a:stretch/>
        </p:blipFill>
        <p:spPr>
          <a:xfrm>
            <a:off x="216000" y="1214280"/>
            <a:ext cx="8917920" cy="5502600"/>
          </a:xfrm>
          <a:prstGeom prst="rect">
            <a:avLst/>
          </a:prstGeom>
          <a:ln>
            <a:noFill/>
          </a:ln>
        </p:spPr>
      </p:pic>
    </p:spTree>
  </p:cSld>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1" name="TextShape 1"/>
          <p:cNvSpPr txBox="1"/>
          <p:nvPr/>
        </p:nvSpPr>
        <p:spPr>
          <a:xfrm>
            <a:off x="0" y="423000"/>
            <a:ext cx="9144000" cy="1066320"/>
          </a:xfrm>
          <a:prstGeom prst="rect">
            <a:avLst/>
          </a:prstGeom>
          <a:noFill/>
          <a:ln>
            <a:noFill/>
          </a:ln>
        </p:spPr>
        <p:txBody>
          <a:bodyPr lIns="0" rIns="0" tIns="0" bIns="0" anchor="ctr"/>
          <a:p>
            <a:pPr algn="ctr"/>
            <a:r>
              <a:rPr lang="en-US" sz="4000">
                <a:solidFill>
                  <a:srgbClr val="99ff33"/>
                </a:solidFill>
                <a:latin typeface="Times New Roman"/>
              </a:rPr>
              <a:t>Access Service</a:t>
            </a:r>
            <a:endParaRPr/>
          </a:p>
        </p:txBody>
      </p:sp>
      <p:sp>
        <p:nvSpPr>
          <p:cNvPr id="282" name="TextShape 2"/>
          <p:cNvSpPr txBox="1"/>
          <p:nvPr/>
        </p:nvSpPr>
        <p:spPr>
          <a:xfrm>
            <a:off x="0" y="2160000"/>
            <a:ext cx="9144000" cy="3673800"/>
          </a:xfrm>
          <a:prstGeom prst="rect">
            <a:avLst/>
          </a:prstGeom>
          <a:noFill/>
          <a:ln>
            <a:noFill/>
          </a:ln>
        </p:spPr>
        <p:txBody>
          <a:bodyPr lIns="90000" rIns="90000" tIns="45000" bIns="45000"/>
          <a:p>
            <a:pPr>
              <a:buSzPct val="75000"/>
              <a:buFont typeface="StarSymbol"/>
              <a:buChar char=""/>
            </a:pPr>
            <a:r>
              <a:rPr lang="en-IN">
                <a:latin typeface="Arial"/>
              </a:rPr>
              <a:t>ACCESS service is a unified GET / SET / ACTION service</a:t>
            </a:r>
            <a:endParaRPr/>
          </a:p>
          <a:p>
            <a:pPr>
              <a:buSzPct val="75000"/>
              <a:buFont typeface="StarSymbol"/>
              <a:buChar char=""/>
            </a:pPr>
            <a:endParaRPr/>
          </a:p>
          <a:p>
            <a:pPr>
              <a:buSzPct val="75000"/>
              <a:buFont typeface="StarSymbol"/>
              <a:buChar char=""/>
            </a:pPr>
            <a:r>
              <a:rPr lang="en-IN">
                <a:latin typeface="Arial"/>
              </a:rPr>
              <a:t>Introduced to minimize number of exchanges by combining different kinds of requests: “one stop shopping”</a:t>
            </a:r>
            <a:endParaRPr/>
          </a:p>
          <a:p>
            <a:pPr>
              <a:buSzPct val="75000"/>
              <a:buFont typeface="StarSymbol"/>
              <a:buChar char=""/>
            </a:pPr>
            <a:r>
              <a:rPr lang="en-IN">
                <a:latin typeface="Arial"/>
              </a:rPr>
              <a:t>	</a:t>
            </a:r>
            <a:r>
              <a:rPr lang="en-IN">
                <a:latin typeface="Arial"/>
              </a:rPr>
              <a:t>	</a:t>
            </a:r>
            <a:r>
              <a:rPr lang="en-IN">
                <a:latin typeface="Arial"/>
              </a:rPr>
              <a:t>--Example: identify meter – read registers – read profiles – close billing </a:t>
            </a:r>
            <a:endParaRPr/>
          </a:p>
          <a:p>
            <a:pPr>
              <a:buSzPct val="75000"/>
              <a:buFont typeface="StarSymbol"/>
              <a:buChar char=""/>
            </a:pPr>
            <a:r>
              <a:rPr lang="en-IN">
                <a:latin typeface="Arial"/>
              </a:rPr>
              <a:t>	</a:t>
            </a:r>
            <a:r>
              <a:rPr lang="en-IN">
                <a:latin typeface="Arial"/>
              </a:rPr>
              <a:t>	</a:t>
            </a:r>
            <a:r>
              <a:rPr lang="en-IN">
                <a:latin typeface="Arial"/>
              </a:rPr>
              <a:t>  </a:t>
            </a:r>
            <a:r>
              <a:rPr lang="en-IN">
                <a:latin typeface="Arial"/>
              </a:rPr>
              <a:t>period – synchronize clock</a:t>
            </a:r>
            <a:endParaRPr/>
          </a:p>
          <a:p>
            <a:pPr>
              <a:buSzPct val="75000"/>
              <a:buFont typeface="StarSymbol"/>
              <a:buChar char=""/>
            </a:pPr>
            <a:r>
              <a:rPr lang="en-IN">
                <a:latin typeface="Arial"/>
              </a:rPr>
              <a:t>	</a:t>
            </a:r>
            <a:r>
              <a:rPr lang="en-IN">
                <a:latin typeface="Arial"/>
              </a:rPr>
              <a:t>	</a:t>
            </a:r>
            <a:r>
              <a:rPr lang="en-IN">
                <a:latin typeface="Arial"/>
              </a:rPr>
              <a:t>-- improves efficiency</a:t>
            </a:r>
            <a:endParaRPr/>
          </a:p>
          <a:p>
            <a:pPr>
              <a:buSzPct val="75000"/>
              <a:buFont typeface="StarSymbol"/>
              <a:buChar char=""/>
            </a:pPr>
            <a:endParaRPr/>
          </a:p>
          <a:p>
            <a:pPr>
              <a:buSzPct val="75000"/>
              <a:buFont typeface="StarSymbol"/>
              <a:buChar char=""/>
            </a:pPr>
            <a:r>
              <a:rPr lang="en-IN">
                <a:latin typeface="Arial"/>
              </a:rPr>
              <a:t> </a:t>
            </a:r>
            <a:r>
              <a:rPr lang="en-IN">
                <a:latin typeface="Arial"/>
              </a:rPr>
              <a:t>It allows:</a:t>
            </a:r>
            <a:endParaRPr/>
          </a:p>
          <a:p>
            <a:r>
              <a:rPr lang="en-IN">
                <a:latin typeface="Arial"/>
              </a:rPr>
              <a:t>	</a:t>
            </a:r>
            <a:r>
              <a:rPr lang="en-IN">
                <a:latin typeface="Arial"/>
              </a:rPr>
              <a:t>– </a:t>
            </a:r>
            <a:r>
              <a:rPr lang="en-IN">
                <a:latin typeface="Arial"/>
              </a:rPr>
              <a:t>sending a list of requests and receiving a list of responses using a single </a:t>
            </a:r>
            <a:endParaRPr/>
          </a:p>
          <a:p>
            <a:r>
              <a:rPr lang="en-IN">
                <a:latin typeface="Arial"/>
              </a:rPr>
              <a:t>	</a:t>
            </a:r>
            <a:r>
              <a:rPr lang="en-IN">
                <a:latin typeface="Arial"/>
              </a:rPr>
              <a:t>   </a:t>
            </a:r>
            <a:r>
              <a:rPr lang="en-IN">
                <a:latin typeface="Arial"/>
              </a:rPr>
              <a:t>message exchange</a:t>
            </a:r>
            <a:endParaRPr/>
          </a:p>
          <a:p>
            <a:r>
              <a:rPr lang="en-IN">
                <a:latin typeface="Arial"/>
              </a:rPr>
              <a:t>	</a:t>
            </a:r>
            <a:r>
              <a:rPr lang="en-IN">
                <a:latin typeface="Arial"/>
              </a:rPr>
              <a:t>– </a:t>
            </a:r>
            <a:r>
              <a:rPr lang="en-IN">
                <a:latin typeface="Arial"/>
              </a:rPr>
              <a:t>have many outstanding requests: Long-Invoke-Id-And-Priority</a:t>
            </a:r>
            <a:endParaRPr/>
          </a:p>
          <a:p>
            <a:r>
              <a:rPr lang="en-IN">
                <a:latin typeface="Arial"/>
              </a:rPr>
              <a:t>	</a:t>
            </a:r>
            <a:r>
              <a:rPr lang="en-IN">
                <a:latin typeface="Arial"/>
              </a:rPr>
              <a:t>– </a:t>
            </a:r>
            <a:r>
              <a:rPr lang="en-IN">
                <a:latin typeface="Arial"/>
              </a:rPr>
              <a:t>controlling how the requests are processed: continue or break on error</a:t>
            </a:r>
            <a:endParaRPr/>
          </a:p>
          <a:p>
            <a:r>
              <a:rPr lang="en-IN">
                <a:latin typeface="Arial"/>
              </a:rPr>
              <a:t>	</a:t>
            </a:r>
            <a:r>
              <a:rPr lang="en-IN">
                <a:latin typeface="Arial"/>
              </a:rPr>
              <a:t>– </a:t>
            </a:r>
            <a:r>
              <a:rPr lang="en-IN">
                <a:latin typeface="Arial"/>
              </a:rPr>
              <a:t>getting self-descriptive responses: references can be mirrored</a:t>
            </a:r>
            <a:endParaRPr/>
          </a:p>
        </p:txBody>
      </p:sp>
    </p:spTree>
  </p:cSld>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3" name="TextShape 1"/>
          <p:cNvSpPr txBox="1"/>
          <p:nvPr/>
        </p:nvSpPr>
        <p:spPr>
          <a:xfrm>
            <a:off x="0" y="495000"/>
            <a:ext cx="9144000" cy="1066320"/>
          </a:xfrm>
          <a:prstGeom prst="rect">
            <a:avLst/>
          </a:prstGeom>
          <a:noFill/>
          <a:ln>
            <a:noFill/>
          </a:ln>
        </p:spPr>
        <p:txBody>
          <a:bodyPr lIns="0" rIns="0" tIns="0" bIns="0" anchor="ctr"/>
          <a:p>
            <a:pPr algn="ctr"/>
            <a:r>
              <a:rPr lang="en-US" sz="4000">
                <a:solidFill>
                  <a:srgbClr val="99ff33"/>
                </a:solidFill>
                <a:latin typeface="Times New Roman"/>
              </a:rPr>
              <a:t>Comparison of services</a:t>
            </a:r>
            <a:endParaRPr/>
          </a:p>
        </p:txBody>
      </p:sp>
      <p:pic>
        <p:nvPicPr>
          <p:cNvPr id="284" name="" descr=""/>
          <p:cNvPicPr/>
          <p:nvPr/>
        </p:nvPicPr>
        <p:blipFill>
          <a:blip r:embed="rId1"/>
          <a:stretch/>
        </p:blipFill>
        <p:spPr>
          <a:xfrm>
            <a:off x="144000" y="1397160"/>
            <a:ext cx="8856000" cy="5460480"/>
          </a:xfrm>
          <a:prstGeom prst="rect">
            <a:avLst/>
          </a:prstGeom>
          <a:ln>
            <a:noFill/>
          </a:ln>
        </p:spPr>
      </p:pic>
    </p:spTree>
  </p:cSld>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5" name="TextShape 1"/>
          <p:cNvSpPr txBox="1"/>
          <p:nvPr/>
        </p:nvSpPr>
        <p:spPr>
          <a:xfrm>
            <a:off x="0" y="495000"/>
            <a:ext cx="9144000" cy="1066320"/>
          </a:xfrm>
          <a:prstGeom prst="rect">
            <a:avLst/>
          </a:prstGeom>
          <a:noFill/>
          <a:ln>
            <a:noFill/>
          </a:ln>
        </p:spPr>
        <p:txBody>
          <a:bodyPr lIns="0" rIns="0" tIns="0" bIns="0" anchor="ctr"/>
          <a:p>
            <a:pPr algn="ctr"/>
            <a:r>
              <a:rPr lang="en-US" sz="4000">
                <a:solidFill>
                  <a:srgbClr val="99ff33"/>
                </a:solidFill>
                <a:latin typeface="Times New Roman"/>
              </a:rPr>
              <a:t>Message Building</a:t>
            </a:r>
            <a:endParaRPr/>
          </a:p>
        </p:txBody>
      </p:sp>
      <p:pic>
        <p:nvPicPr>
          <p:cNvPr id="286" name="" descr=""/>
          <p:cNvPicPr/>
          <p:nvPr/>
        </p:nvPicPr>
        <p:blipFill>
          <a:blip r:embed="rId1"/>
          <a:stretch/>
        </p:blipFill>
        <p:spPr>
          <a:xfrm>
            <a:off x="226080" y="1497600"/>
            <a:ext cx="8773920" cy="5360400"/>
          </a:xfrm>
          <a:prstGeom prst="rect">
            <a:avLst/>
          </a:prstGeom>
          <a:ln>
            <a:noFill/>
          </a:ln>
        </p:spPr>
      </p:pic>
    </p:spTree>
  </p:cSld>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7" name="TextShape 1"/>
          <p:cNvSpPr txBox="1"/>
          <p:nvPr/>
        </p:nvSpPr>
        <p:spPr>
          <a:xfrm>
            <a:off x="457200" y="1143000"/>
            <a:ext cx="8229240" cy="4944240"/>
          </a:xfrm>
          <a:prstGeom prst="rect">
            <a:avLst/>
          </a:prstGeom>
          <a:noFill/>
          <a:ln>
            <a:noFill/>
          </a:ln>
        </p:spPr>
        <p:txBody>
          <a:bodyPr lIns="0" rIns="0" tIns="0" bIns="0" anchor="ctr"/>
          <a:p>
            <a:pPr algn="ctr"/>
            <a:r>
              <a:rPr lang="en-IN" sz="8800">
                <a:solidFill>
                  <a:srgbClr val="3333ff"/>
                </a:solidFill>
                <a:latin typeface="Arial"/>
              </a:rPr>
              <a:t>THANK YOU</a:t>
            </a:r>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2" name="TextShape 1"/>
          <p:cNvSpPr txBox="1"/>
          <p:nvPr/>
        </p:nvSpPr>
        <p:spPr>
          <a:xfrm>
            <a:off x="0" y="642960"/>
            <a:ext cx="9143640" cy="1066320"/>
          </a:xfrm>
          <a:prstGeom prst="rect">
            <a:avLst/>
          </a:prstGeom>
          <a:noFill/>
          <a:ln>
            <a:noFill/>
          </a:ln>
        </p:spPr>
        <p:txBody>
          <a:bodyPr lIns="90000" rIns="90000" tIns="45000" bIns="45000" anchor="ctr"/>
          <a:p>
            <a:pPr algn="ctr">
              <a:lnSpc>
                <a:spcPct val="100000"/>
              </a:lnSpc>
            </a:pPr>
            <a:r>
              <a:rPr lang="en-US" sz="4000" strike="noStrike">
                <a:solidFill>
                  <a:srgbClr val="0f6fc6"/>
                </a:solidFill>
                <a:latin typeface="Times New Roman"/>
              </a:rPr>
              <a:t>How Smart meter works</a:t>
            </a:r>
            <a:endParaRPr/>
          </a:p>
        </p:txBody>
      </p:sp>
      <p:sp>
        <p:nvSpPr>
          <p:cNvPr id="183" name="TextShape 2"/>
          <p:cNvSpPr txBox="1"/>
          <p:nvPr/>
        </p:nvSpPr>
        <p:spPr>
          <a:xfrm>
            <a:off x="0" y="2249280"/>
            <a:ext cx="9143640" cy="4324680"/>
          </a:xfrm>
          <a:prstGeom prst="rect">
            <a:avLst/>
          </a:prstGeom>
          <a:noFill/>
          <a:ln>
            <a:noFill/>
          </a:ln>
        </p:spPr>
        <p:txBody>
          <a:bodyPr lIns="90000" rIns="90000" tIns="45000" bIns="45000"/>
          <a:p>
            <a:pPr algn="just">
              <a:lnSpc>
                <a:spcPct val="100000"/>
              </a:lnSpc>
              <a:buSzPct val="70000"/>
              <a:buFont typeface="StarSymbol"/>
              <a:buChar char=""/>
            </a:pPr>
            <a:r>
              <a:rPr lang="en-US" sz="2800" strike="noStrike">
                <a:solidFill>
                  <a:srgbClr val="000000"/>
                </a:solidFill>
                <a:latin typeface="Times New Roman"/>
              </a:rPr>
              <a:t>A smart meter works by communicating directly with your energy supplier, so the company will always have an accurate meter reading </a:t>
            </a:r>
            <a:endParaRPr/>
          </a:p>
          <a:p>
            <a:pPr algn="just">
              <a:lnSpc>
                <a:spcPct val="100000"/>
              </a:lnSpc>
              <a:buSzPct val="70000"/>
              <a:buFont typeface="StarSymbol"/>
              <a:buChar char=""/>
            </a:pPr>
            <a:endParaRPr/>
          </a:p>
          <a:p>
            <a:pPr algn="just">
              <a:lnSpc>
                <a:spcPct val="100000"/>
              </a:lnSpc>
              <a:buSzPct val="70000"/>
              <a:buFont typeface="StarSymbol"/>
              <a:buChar char=""/>
            </a:pPr>
            <a:r>
              <a:rPr lang="en-US" sz="2800" strike="noStrike">
                <a:solidFill>
                  <a:srgbClr val="000000"/>
                </a:solidFill>
                <a:latin typeface="Times New Roman"/>
              </a:rPr>
              <a:t>There's no need for you to take a meter reading yourself.</a:t>
            </a:r>
            <a:endParaRPr/>
          </a:p>
          <a:p>
            <a:pPr algn="just">
              <a:lnSpc>
                <a:spcPct val="100000"/>
              </a:lnSpc>
              <a:buSzPct val="70000"/>
              <a:buFont typeface="StarSymbol"/>
              <a:buChar char=""/>
            </a:pPr>
            <a:endParaRPr/>
          </a:p>
          <a:p>
            <a:pPr algn="just">
              <a:lnSpc>
                <a:spcPct val="100000"/>
              </a:lnSpc>
              <a:buSzPct val="70000"/>
              <a:buFont typeface="StarSymbol"/>
              <a:buChar char=""/>
            </a:pPr>
            <a:r>
              <a:rPr lang="en-US" sz="2800" strike="noStrike">
                <a:solidFill>
                  <a:srgbClr val="000000"/>
                </a:solidFill>
                <a:latin typeface="Times New Roman"/>
              </a:rPr>
              <a:t>Smart meters can work in a variety of different ways, including using wireless mobile phone type technology to send data.</a:t>
            </a:r>
            <a:endParaRPr/>
          </a:p>
          <a:p>
            <a:pPr algn="just">
              <a:lnSpc>
                <a:spcPct val="100000"/>
              </a:lnSpc>
              <a:buSzPct val="70000"/>
              <a:buFont typeface="StarSymbol"/>
              <a:buChar char=""/>
            </a:pPr>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4" name="TextShape 1"/>
          <p:cNvSpPr txBox="1"/>
          <p:nvPr/>
        </p:nvSpPr>
        <p:spPr>
          <a:xfrm>
            <a:off x="0" y="3213720"/>
            <a:ext cx="9143640" cy="1066320"/>
          </a:xfrm>
          <a:prstGeom prst="rect">
            <a:avLst/>
          </a:prstGeom>
          <a:noFill/>
          <a:ln>
            <a:noFill/>
          </a:ln>
        </p:spPr>
        <p:txBody>
          <a:bodyPr lIns="90000" rIns="90000" tIns="45000" bIns="45000" anchor="ctr"/>
          <a:p>
            <a:pPr algn="ctr">
              <a:lnSpc>
                <a:spcPct val="100000"/>
              </a:lnSpc>
            </a:pPr>
            <a:r>
              <a:rPr lang="en-US" sz="4000" strike="noStrike">
                <a:solidFill>
                  <a:srgbClr val="0f6fc6"/>
                </a:solidFill>
                <a:latin typeface="Times New Roman"/>
              </a:rPr>
              <a:t>DLMS/IEC 62056 Protocol Overview</a:t>
            </a:r>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5" name="TextShape 1"/>
          <p:cNvSpPr txBox="1"/>
          <p:nvPr/>
        </p:nvSpPr>
        <p:spPr>
          <a:xfrm>
            <a:off x="0" y="642960"/>
            <a:ext cx="9143640" cy="1066320"/>
          </a:xfrm>
          <a:prstGeom prst="rect">
            <a:avLst/>
          </a:prstGeom>
          <a:noFill/>
          <a:ln>
            <a:noFill/>
          </a:ln>
        </p:spPr>
        <p:txBody>
          <a:bodyPr lIns="90000" rIns="90000" tIns="45000" bIns="45000" anchor="ctr"/>
          <a:p>
            <a:pPr algn="ctr">
              <a:lnSpc>
                <a:spcPct val="100000"/>
              </a:lnSpc>
            </a:pPr>
            <a:r>
              <a:rPr lang="en-US" sz="4000" strike="noStrike">
                <a:solidFill>
                  <a:srgbClr val="0f6fc6"/>
                </a:solidFill>
                <a:latin typeface="Times New Roman"/>
              </a:rPr>
              <a:t> </a:t>
            </a:r>
            <a:r>
              <a:rPr lang="en-US" sz="4000" strike="noStrike">
                <a:solidFill>
                  <a:srgbClr val="0f6fc6"/>
                </a:solidFill>
                <a:latin typeface="Times New Roman"/>
              </a:rPr>
              <a:t>DLMS / COSEM Vocabulary</a:t>
            </a:r>
            <a:endParaRPr/>
          </a:p>
        </p:txBody>
      </p:sp>
      <p:sp>
        <p:nvSpPr>
          <p:cNvPr id="186" name="TextShape 2"/>
          <p:cNvSpPr txBox="1"/>
          <p:nvPr/>
        </p:nvSpPr>
        <p:spPr>
          <a:xfrm>
            <a:off x="0" y="1656000"/>
            <a:ext cx="9143640" cy="4917960"/>
          </a:xfrm>
          <a:prstGeom prst="rect">
            <a:avLst/>
          </a:prstGeom>
          <a:noFill/>
          <a:ln>
            <a:noFill/>
          </a:ln>
        </p:spPr>
        <p:txBody>
          <a:bodyPr lIns="90000" rIns="90000" tIns="45000" bIns="45000"/>
          <a:p>
            <a:pPr>
              <a:lnSpc>
                <a:spcPct val="100000"/>
              </a:lnSpc>
              <a:buFont typeface="StarSymbol"/>
              <a:buChar char=""/>
            </a:pPr>
            <a:r>
              <a:rPr lang="en-US" sz="2400" strike="noStrike">
                <a:solidFill>
                  <a:srgbClr val="000000"/>
                </a:solidFill>
                <a:latin typeface="Times New Roman"/>
              </a:rPr>
              <a:t> </a:t>
            </a:r>
            <a:r>
              <a:rPr lang="en-US" sz="2400" strike="noStrike">
                <a:solidFill>
                  <a:srgbClr val="000000"/>
                </a:solidFill>
                <a:latin typeface="Times New Roman"/>
              </a:rPr>
              <a:t>DLMS, “Device Language Message Specification”</a:t>
            </a:r>
            <a:endParaRPr/>
          </a:p>
          <a:p>
            <a:pPr>
              <a:lnSpc>
                <a:spcPct val="100000"/>
              </a:lnSpc>
              <a:buFont typeface="StarSymbol"/>
              <a:buChar char=""/>
            </a:pPr>
            <a:r>
              <a:rPr lang="en-US" sz="2400" strike="noStrike">
                <a:solidFill>
                  <a:srgbClr val="000000"/>
                </a:solidFill>
                <a:latin typeface="Times New Roman"/>
              </a:rPr>
              <a:t>– </a:t>
            </a:r>
            <a:r>
              <a:rPr lang="en-US" sz="2400" strike="noStrike">
                <a:solidFill>
                  <a:srgbClr val="000000"/>
                </a:solidFill>
                <a:latin typeface="Times New Roman"/>
              </a:rPr>
              <a:t>COSEM object related messaging services</a:t>
            </a:r>
            <a:endParaRPr/>
          </a:p>
          <a:p>
            <a:pPr>
              <a:lnSpc>
                <a:spcPct val="100000"/>
              </a:lnSpc>
              <a:buFont typeface="StarSymbol"/>
              <a:buChar char=""/>
            </a:pPr>
            <a:r>
              <a:rPr lang="en-US" sz="2400" strike="noStrike">
                <a:solidFill>
                  <a:srgbClr val="000000"/>
                </a:solidFill>
                <a:latin typeface="Times New Roman"/>
              </a:rPr>
              <a:t>– </a:t>
            </a:r>
            <a:r>
              <a:rPr lang="en-US" sz="2400" strike="noStrike">
                <a:solidFill>
                  <a:srgbClr val="000000"/>
                </a:solidFill>
                <a:latin typeface="Times New Roman"/>
              </a:rPr>
              <a:t>evolution from DLMS “Distribution Line Message Specification”:</a:t>
            </a:r>
            <a:endParaRPr/>
          </a:p>
          <a:p>
            <a:pPr lvl="2">
              <a:buSzPct val="62000"/>
              <a:buFont typeface="StarSymbol"/>
              <a:buChar char=""/>
            </a:pPr>
            <a:r>
              <a:rPr lang="en-US" sz="2400" strike="noStrike">
                <a:solidFill>
                  <a:srgbClr val="000000"/>
                </a:solidFill>
                <a:latin typeface="Times New Roman"/>
              </a:rPr>
              <a:t> </a:t>
            </a:r>
            <a:r>
              <a:rPr lang="en-US" sz="2400" strike="noStrike">
                <a:solidFill>
                  <a:srgbClr val="000000"/>
                </a:solidFill>
                <a:latin typeface="Times New Roman"/>
              </a:rPr>
              <a:t>DLMS IEC 61334-4-41 by IEC TC57) &gt;&gt; </a:t>
            </a:r>
            <a:endParaRPr/>
          </a:p>
          <a:p>
            <a:pPr lvl="2">
              <a:buSzPct val="62000"/>
              <a:buFont typeface="StarSymbol"/>
              <a:buChar char=""/>
            </a:pPr>
            <a:r>
              <a:rPr lang="en-US" sz="2400" strike="noStrike">
                <a:solidFill>
                  <a:srgbClr val="000000"/>
                </a:solidFill>
                <a:latin typeface="Times New Roman"/>
              </a:rPr>
              <a:t>xDLMS (IEC 62056 by IEC TC13)</a:t>
            </a:r>
            <a:endParaRPr/>
          </a:p>
          <a:p>
            <a:pPr>
              <a:lnSpc>
                <a:spcPct val="100000"/>
              </a:lnSpc>
              <a:buFont typeface="StarSymbol"/>
              <a:buChar char=""/>
            </a:pPr>
            <a:r>
              <a:rPr lang="en-US" sz="2400" strike="noStrike">
                <a:solidFill>
                  <a:srgbClr val="000000"/>
                </a:solidFill>
                <a:latin typeface="Times New Roman"/>
              </a:rPr>
              <a:t>– </a:t>
            </a:r>
            <a:r>
              <a:rPr lang="en-US" sz="2400" strike="noStrike">
                <a:solidFill>
                  <a:srgbClr val="000000"/>
                </a:solidFill>
                <a:latin typeface="Times New Roman"/>
              </a:rPr>
              <a:t>DLMS provides the syntax of the message exchange</a:t>
            </a:r>
            <a:endParaRPr/>
          </a:p>
          <a:p>
            <a:pPr>
              <a:lnSpc>
                <a:spcPct val="100000"/>
              </a:lnSpc>
              <a:buFont typeface="StarSymbol"/>
              <a:buChar char=""/>
            </a:pPr>
            <a:endParaRPr/>
          </a:p>
          <a:p>
            <a:pPr>
              <a:lnSpc>
                <a:spcPct val="100000"/>
              </a:lnSpc>
              <a:buFont typeface="StarSymbol"/>
              <a:buChar char=""/>
            </a:pPr>
            <a:r>
              <a:rPr lang="en-US" sz="2400" strike="noStrike">
                <a:solidFill>
                  <a:srgbClr val="000000"/>
                </a:solidFill>
                <a:latin typeface="Times New Roman"/>
              </a:rPr>
              <a:t> </a:t>
            </a:r>
            <a:r>
              <a:rPr lang="en-US" sz="2400" strike="noStrike">
                <a:solidFill>
                  <a:srgbClr val="000000"/>
                </a:solidFill>
                <a:latin typeface="Times New Roman"/>
              </a:rPr>
              <a:t>COSEM, “Companion Specification for Energy Metering”</a:t>
            </a:r>
            <a:endParaRPr/>
          </a:p>
          <a:p>
            <a:pPr>
              <a:lnSpc>
                <a:spcPct val="100000"/>
              </a:lnSpc>
              <a:buFont typeface="StarSymbol"/>
              <a:buChar char=""/>
            </a:pPr>
            <a:r>
              <a:rPr lang="en-US" sz="2400" strike="noStrike">
                <a:solidFill>
                  <a:srgbClr val="000000"/>
                </a:solidFill>
                <a:latin typeface="Times New Roman"/>
              </a:rPr>
              <a:t>– </a:t>
            </a:r>
            <a:r>
              <a:rPr lang="en-US" sz="2400" strike="noStrike">
                <a:solidFill>
                  <a:srgbClr val="000000"/>
                </a:solidFill>
                <a:latin typeface="Times New Roman"/>
              </a:rPr>
              <a:t>object model of meter functions as seen through its interfaces</a:t>
            </a:r>
            <a:endParaRPr/>
          </a:p>
          <a:p>
            <a:pPr>
              <a:lnSpc>
                <a:spcPct val="100000"/>
              </a:lnSpc>
              <a:buFont typeface="StarSymbol"/>
              <a:buChar char=""/>
            </a:pPr>
            <a:endParaRPr/>
          </a:p>
          <a:p>
            <a:pPr>
              <a:lnSpc>
                <a:spcPct val="100000"/>
              </a:lnSpc>
              <a:buFont typeface="StarSymbol"/>
              <a:buChar char=""/>
            </a:pPr>
            <a:r>
              <a:rPr lang="en-US" sz="2400" strike="noStrike">
                <a:solidFill>
                  <a:srgbClr val="000000"/>
                </a:solidFill>
                <a:latin typeface="Times New Roman"/>
              </a:rPr>
              <a:t> </a:t>
            </a:r>
            <a:r>
              <a:rPr lang="en-US" sz="2400" strike="noStrike">
                <a:solidFill>
                  <a:srgbClr val="000000"/>
                </a:solidFill>
                <a:latin typeface="Times New Roman"/>
              </a:rPr>
              <a:t>OBIS, “Object Identification System” </a:t>
            </a:r>
            <a:endParaRPr/>
          </a:p>
          <a:p>
            <a:pPr>
              <a:lnSpc>
                <a:spcPct val="100000"/>
              </a:lnSpc>
              <a:buFont typeface="StarSymbol"/>
              <a:buChar char=""/>
            </a:pPr>
            <a:r>
              <a:rPr lang="en-US" sz="2400" strike="noStrike">
                <a:solidFill>
                  <a:srgbClr val="000000"/>
                </a:solidFill>
                <a:latin typeface="Times New Roman"/>
              </a:rPr>
              <a:t>– </a:t>
            </a:r>
            <a:r>
              <a:rPr lang="en-US" sz="2400" strike="noStrike">
                <a:solidFill>
                  <a:srgbClr val="000000"/>
                </a:solidFill>
                <a:latin typeface="Times New Roman"/>
              </a:rPr>
              <a:t>naming system of the objects</a:t>
            </a:r>
            <a:endParaRPr/>
          </a:p>
          <a:p>
            <a:pPr>
              <a:lnSpc>
                <a:spcPct val="100000"/>
              </a:lnSpc>
              <a:buFont typeface="StarSymbol"/>
              <a:buChar char=""/>
            </a:pPr>
            <a:r>
              <a:rPr lang="en-US" sz="2400" strike="noStrike">
                <a:solidFill>
                  <a:srgbClr val="000000"/>
                </a:solidFill>
                <a:latin typeface="Times New Roman"/>
              </a:rPr>
              <a:t>– </a:t>
            </a:r>
            <a:r>
              <a:rPr lang="en-US" sz="2400" strike="noStrike">
                <a:solidFill>
                  <a:srgbClr val="000000"/>
                </a:solidFill>
                <a:latin typeface="Times New Roman"/>
              </a:rPr>
              <a:t>COSEM and OBIS provide the semantics of the application</a:t>
            </a:r>
            <a:endParaRPr/>
          </a:p>
          <a:p>
            <a:pPr>
              <a:lnSpc>
                <a:spcPct val="100000"/>
              </a:lnSpc>
              <a:buFont typeface="StarSymbol"/>
              <a:buChar char=""/>
            </a:pPr>
            <a:endParaRPr/>
          </a:p>
          <a:p>
            <a:pPr>
              <a:lnSpc>
                <a:spcPct val="100000"/>
              </a:lnSpc>
              <a:buFont typeface="StarSymbol"/>
              <a:buChar char=""/>
            </a:pPr>
            <a:r>
              <a:rPr lang="en-US" sz="2400" strike="noStrike">
                <a:solidFill>
                  <a:srgbClr val="000000"/>
                </a:solidFill>
                <a:latin typeface="Times New Roman"/>
              </a:rPr>
              <a:t> </a:t>
            </a:r>
            <a:r>
              <a:rPr lang="en-US" sz="2400" strike="noStrike">
                <a:solidFill>
                  <a:srgbClr val="000000"/>
                </a:solidFill>
                <a:latin typeface="Times New Roman"/>
              </a:rPr>
              <a:t>DLMS/COSEM</a:t>
            </a:r>
            <a:endParaRPr/>
          </a:p>
          <a:p>
            <a:pPr>
              <a:lnSpc>
                <a:spcPct val="100000"/>
              </a:lnSpc>
              <a:buFont typeface="StarSymbol"/>
              <a:buChar char=""/>
            </a:pPr>
            <a:r>
              <a:rPr lang="en-US" sz="2400" strike="noStrike">
                <a:solidFill>
                  <a:srgbClr val="000000"/>
                </a:solidFill>
                <a:latin typeface="Times New Roman"/>
              </a:rPr>
              <a:t>– </a:t>
            </a:r>
            <a:r>
              <a:rPr lang="en-US" sz="2400" strike="noStrike">
                <a:solidFill>
                  <a:srgbClr val="000000"/>
                </a:solidFill>
                <a:latin typeface="Times New Roman"/>
              </a:rPr>
              <a:t>comprises the model, the application layer protocol and the </a:t>
            </a:r>
            <a:endParaRPr/>
          </a:p>
          <a:p>
            <a:pPr>
              <a:lnSpc>
                <a:spcPct val="100000"/>
              </a:lnSpc>
              <a:buFont typeface="StarSymbol"/>
              <a:buChar char=""/>
            </a:pPr>
            <a:r>
              <a:rPr lang="en-US" sz="2400" strike="noStrike">
                <a:solidFill>
                  <a:srgbClr val="000000"/>
                </a:solidFill>
                <a:latin typeface="Times New Roman"/>
              </a:rPr>
              <a:t>communication profiles</a:t>
            </a:r>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7" name="TextShape 1"/>
          <p:cNvSpPr txBox="1"/>
          <p:nvPr/>
        </p:nvSpPr>
        <p:spPr>
          <a:xfrm>
            <a:off x="0" y="639000"/>
            <a:ext cx="9144000" cy="1066320"/>
          </a:xfrm>
          <a:prstGeom prst="rect">
            <a:avLst/>
          </a:prstGeom>
          <a:noFill/>
          <a:ln>
            <a:noFill/>
          </a:ln>
        </p:spPr>
        <p:txBody>
          <a:bodyPr lIns="0" rIns="0" tIns="0" bIns="0" anchor="ctr"/>
          <a:p>
            <a:pPr algn="ctr"/>
            <a:r>
              <a:rPr lang="en-US" sz="4000">
                <a:solidFill>
                  <a:srgbClr val="3399ff"/>
                </a:solidFill>
                <a:latin typeface="Times New Roman"/>
              </a:rPr>
              <a:t>The DLMS/COSEM 3 step approach</a:t>
            </a:r>
            <a:endParaRPr/>
          </a:p>
        </p:txBody>
      </p:sp>
      <p:pic>
        <p:nvPicPr>
          <p:cNvPr id="188" name="" descr=""/>
          <p:cNvPicPr/>
          <p:nvPr/>
        </p:nvPicPr>
        <p:blipFill>
          <a:blip r:embed="rId1"/>
          <a:stretch/>
        </p:blipFill>
        <p:spPr>
          <a:xfrm>
            <a:off x="5400000" y="1670040"/>
            <a:ext cx="3600000" cy="4897440"/>
          </a:xfrm>
          <a:prstGeom prst="rect">
            <a:avLst/>
          </a:prstGeom>
          <a:ln>
            <a:noFill/>
          </a:ln>
        </p:spPr>
      </p:pic>
      <p:sp>
        <p:nvSpPr>
          <p:cNvPr id="189" name="TextShape 2"/>
          <p:cNvSpPr txBox="1"/>
          <p:nvPr/>
        </p:nvSpPr>
        <p:spPr>
          <a:xfrm>
            <a:off x="0" y="2088000"/>
            <a:ext cx="9144000" cy="776520"/>
          </a:xfrm>
          <a:prstGeom prst="rect">
            <a:avLst/>
          </a:prstGeom>
          <a:noFill/>
          <a:ln>
            <a:noFill/>
          </a:ln>
        </p:spPr>
        <p:txBody>
          <a:bodyPr lIns="90000" rIns="90000" tIns="45000" bIns="45000"/>
          <a:p>
            <a:r>
              <a:rPr lang="en-IN" sz="2400">
                <a:latin typeface="Times New Roman"/>
              </a:rPr>
              <a:t>Separation of model and protocol: </a:t>
            </a:r>
            <a:endParaRPr/>
          </a:p>
          <a:p>
            <a:r>
              <a:rPr lang="en-IN" sz="2400">
                <a:latin typeface="Times New Roman"/>
              </a:rPr>
              <a:t>“</a:t>
            </a:r>
            <a:r>
              <a:rPr lang="en-IN" sz="2400">
                <a:latin typeface="Times New Roman"/>
              </a:rPr>
              <a:t>orthogonality”</a:t>
            </a:r>
            <a:endParaRPr/>
          </a:p>
        </p:txBody>
      </p:sp>
      <p:sp>
        <p:nvSpPr>
          <p:cNvPr id="190" name="TextShape 3"/>
          <p:cNvSpPr txBox="1"/>
          <p:nvPr/>
        </p:nvSpPr>
        <p:spPr>
          <a:xfrm>
            <a:off x="0" y="3096000"/>
            <a:ext cx="5328000" cy="3528000"/>
          </a:xfrm>
          <a:prstGeom prst="rect">
            <a:avLst/>
          </a:prstGeom>
          <a:noFill/>
          <a:ln>
            <a:noFill/>
          </a:ln>
        </p:spPr>
        <p:txBody>
          <a:bodyPr lIns="90000" rIns="90000" tIns="45000" bIns="45000"/>
          <a:p>
            <a:pPr>
              <a:buSzPct val="70000"/>
              <a:buFont typeface="StarSymbol"/>
              <a:buChar char=""/>
            </a:pPr>
            <a:r>
              <a:rPr lang="en-IN">
                <a:latin typeface="Arial"/>
              </a:rPr>
              <a:t>Data model, to view the meter functionality at its interface(s)</a:t>
            </a:r>
            <a:endParaRPr/>
          </a:p>
          <a:p>
            <a:pPr>
              <a:buSzPct val="70000"/>
              <a:buFont typeface="StarSymbol"/>
              <a:buChar char=""/>
            </a:pPr>
            <a:r>
              <a:rPr lang="en-IN">
                <a:latin typeface="Arial"/>
              </a:rPr>
              <a:t>• </a:t>
            </a:r>
            <a:r>
              <a:rPr lang="en-IN">
                <a:latin typeface="Arial"/>
              </a:rPr>
              <a:t>COSEM objects</a:t>
            </a:r>
            <a:endParaRPr/>
          </a:p>
          <a:p>
            <a:pPr>
              <a:buSzPct val="70000"/>
              <a:buFont typeface="StarSymbol"/>
              <a:buChar char=""/>
            </a:pPr>
            <a:r>
              <a:rPr lang="en-IN">
                <a:latin typeface="Arial"/>
              </a:rPr>
              <a:t>• </a:t>
            </a:r>
            <a:r>
              <a:rPr lang="en-IN">
                <a:latin typeface="Arial"/>
              </a:rPr>
              <a:t>OBIS Object Identification System </a:t>
            </a:r>
            <a:endParaRPr/>
          </a:p>
          <a:p>
            <a:pPr>
              <a:buSzPct val="70000"/>
              <a:buFont typeface="StarSymbol"/>
              <a:buChar char=""/>
            </a:pPr>
            <a:r>
              <a:rPr lang="en-IN">
                <a:latin typeface="Arial"/>
              </a:rPr>
              <a:t>• </a:t>
            </a:r>
            <a:r>
              <a:rPr lang="en-IN">
                <a:latin typeface="Arial"/>
              </a:rPr>
              <a:t>Messaging method to communicate </a:t>
            </a:r>
            <a:endParaRPr/>
          </a:p>
          <a:p>
            <a:pPr>
              <a:buSzPct val="70000"/>
              <a:buFont typeface="StarSymbol"/>
              <a:buChar char=""/>
            </a:pPr>
            <a:endParaRPr/>
          </a:p>
          <a:p>
            <a:pPr>
              <a:buSzPct val="70000"/>
              <a:buFont typeface="StarSymbol"/>
              <a:buChar char=""/>
            </a:pPr>
            <a:r>
              <a:rPr lang="en-IN">
                <a:latin typeface="Arial"/>
              </a:rPr>
              <a:t>With the model and to represent data as a series of bytes (APDUs)</a:t>
            </a:r>
            <a:endParaRPr/>
          </a:p>
          <a:p>
            <a:pPr>
              <a:buSzPct val="70000"/>
              <a:buFont typeface="StarSymbol"/>
              <a:buChar char=""/>
            </a:pPr>
            <a:r>
              <a:rPr lang="en-IN">
                <a:latin typeface="Arial"/>
              </a:rPr>
              <a:t>• </a:t>
            </a:r>
            <a:r>
              <a:rPr lang="en-IN">
                <a:latin typeface="Arial"/>
              </a:rPr>
              <a:t>Transportation method to carry the </a:t>
            </a:r>
            <a:endParaRPr/>
          </a:p>
          <a:p>
            <a:pPr>
              <a:buSzPct val="70000"/>
              <a:buFont typeface="StarSymbol"/>
              <a:buChar char=""/>
            </a:pPr>
            <a:endParaRPr/>
          </a:p>
          <a:p>
            <a:pPr>
              <a:buSzPct val="70000"/>
              <a:buFont typeface="StarSymbol"/>
              <a:buChar char=""/>
            </a:pPr>
            <a:r>
              <a:rPr lang="en-IN">
                <a:latin typeface="Arial"/>
              </a:rPr>
              <a:t>Messages over the media between the meter and remote parties</a:t>
            </a:r>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Urban</Template>
  <TotalTime>23529</TotalTime>
  <Application>LibreOffice/4.4.0.3$Windows_x86 LibreOffice_project/de093506bcdc5fafd9023ee680b8c60e3e0645d7</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2015-06-20T04:30:19Z</dcterms:created>
  <dc:creator>Ankit</dc:creator>
  <dc:language>en-IN</dc:language>
  <dcterms:modified xsi:type="dcterms:W3CDTF">2015-07-20T18:03:43Z</dcterms:modified>
  <cp:revision>121</cp:revision>
  <dc:title>DLMS based Smart Meter</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36</vt:i4>
  </property>
</Properties>
</file>